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2.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3.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4.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5.xml" ContentType="application/vnd.openxmlformats-officedocument.theme+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theme/theme6.xml" ContentType="application/vnd.openxmlformats-officedocument.theme+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theme/theme7.xml" ContentType="application/vnd.openxmlformats-officedocument.theme+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theme/theme8.xml" ContentType="application/vnd.openxmlformats-officedocument.theme+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47" r:id="rId1"/>
    <p:sldMasterId id="2147485551" r:id="rId2"/>
    <p:sldMasterId id="2147485767" r:id="rId3"/>
    <p:sldMasterId id="2147485818" r:id="rId4"/>
    <p:sldMasterId id="2147485928" r:id="rId5"/>
    <p:sldMasterId id="2147485979" r:id="rId6"/>
    <p:sldMasterId id="2147486031" r:id="rId7"/>
    <p:sldMasterId id="2147486082" r:id="rId8"/>
    <p:sldMasterId id="2147486132" r:id="rId9"/>
  </p:sldMasterIdLst>
  <p:notesMasterIdLst>
    <p:notesMasterId r:id="rId56"/>
  </p:notesMasterIdLst>
  <p:handoutMasterIdLst>
    <p:handoutMasterId r:id="rId57"/>
  </p:handoutMasterIdLst>
  <p:sldIdLst>
    <p:sldId id="2147482275" r:id="rId10"/>
    <p:sldId id="2123258988" r:id="rId11"/>
    <p:sldId id="263" r:id="rId12"/>
    <p:sldId id="280" r:id="rId13"/>
    <p:sldId id="2147482311" r:id="rId14"/>
    <p:sldId id="2147482293" r:id="rId15"/>
    <p:sldId id="260" r:id="rId16"/>
    <p:sldId id="2147482295" r:id="rId17"/>
    <p:sldId id="2147482945" r:id="rId18"/>
    <p:sldId id="2147482944" r:id="rId19"/>
    <p:sldId id="2147482278" r:id="rId20"/>
    <p:sldId id="2147482296" r:id="rId21"/>
    <p:sldId id="2147482312" r:id="rId22"/>
    <p:sldId id="2147482297" r:id="rId23"/>
    <p:sldId id="2147482298" r:id="rId24"/>
    <p:sldId id="2147482299" r:id="rId25"/>
    <p:sldId id="2147482300" r:id="rId26"/>
    <p:sldId id="2147482301" r:id="rId27"/>
    <p:sldId id="2147482302" r:id="rId28"/>
    <p:sldId id="2147482303" r:id="rId29"/>
    <p:sldId id="2147482304" r:id="rId30"/>
    <p:sldId id="2147482305" r:id="rId31"/>
    <p:sldId id="2147482306" r:id="rId32"/>
    <p:sldId id="2147482294" r:id="rId33"/>
    <p:sldId id="2147482307" r:id="rId34"/>
    <p:sldId id="2147482279" r:id="rId35"/>
    <p:sldId id="284" r:id="rId36"/>
    <p:sldId id="2147482313" r:id="rId37"/>
    <p:sldId id="2147482314" r:id="rId38"/>
    <p:sldId id="2147482280" r:id="rId39"/>
    <p:sldId id="277" r:id="rId40"/>
    <p:sldId id="2147482281" r:id="rId41"/>
    <p:sldId id="2147482943" r:id="rId42"/>
    <p:sldId id="2147482941" r:id="rId43"/>
    <p:sldId id="2147482310" r:id="rId44"/>
    <p:sldId id="2147482282" r:id="rId45"/>
    <p:sldId id="2147482315" r:id="rId46"/>
    <p:sldId id="290" r:id="rId47"/>
    <p:sldId id="2147480868" r:id="rId48"/>
    <p:sldId id="2147482937" r:id="rId49"/>
    <p:sldId id="2147481866" r:id="rId50"/>
    <p:sldId id="275" r:id="rId51"/>
    <p:sldId id="2147482938" r:id="rId52"/>
    <p:sldId id="2147482935" r:id="rId53"/>
    <p:sldId id="279" r:id="rId54"/>
    <p:sldId id="2147482939" r:id="rId5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A4953"/>
    <a:srgbClr val="091F2C"/>
    <a:srgbClr val="FFFFFF"/>
    <a:srgbClr val="102531"/>
    <a:srgbClr val="70899C"/>
    <a:srgbClr val="9AD1F7"/>
    <a:srgbClr val="463668"/>
    <a:srgbClr val="A6A6A6"/>
    <a:srgbClr val="1F1F1F"/>
    <a:srgbClr val="A915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48784" autoAdjust="0"/>
  </p:normalViewPr>
  <p:slideViewPr>
    <p:cSldViewPr snapToGrid="0">
      <p:cViewPr varScale="1">
        <p:scale>
          <a:sx n="66" d="100"/>
          <a:sy n="66" d="100"/>
        </p:scale>
        <p:origin x="1278" y="60"/>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microsoft.com/office/2018/10/relationships/authors" Target="author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commentAuthors" Target="commentAuthors.xml"/><Relationship Id="rId5" Type="http://schemas.openxmlformats.org/officeDocument/2006/relationships/slideMaster" Target="slideMasters/slideMaster5.xml"/><Relationship Id="rId61" Type="http://schemas.openxmlformats.org/officeDocument/2006/relationships/theme" Target="theme/theme1.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42.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presProps" Target="presProp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handoutMaster" Target="handoutMasters/handoutMaster1.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4/25/2025 9:46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4/25/2025 9:46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570" indent="-174570">
              <a:buFont typeface="Calibri"/>
              <a:buChar char="-"/>
            </a:pPr>
            <a:endParaRPr lang="en-US"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39878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91201A-CF4E-EAF3-023A-A558E40230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897E0E-467B-EC8F-9A71-F263CBCE2D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463F0AA-192A-3BEA-D655-21BA20D9C30D}"/>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07601724-1453-072D-6C87-56159B9E17FB}"/>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63162E25-A88D-4998-ADBD-0A0624594C2B}"/>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16844E9-9EAB-E2BD-A580-0BA9D94D4095}"/>
              </a:ext>
            </a:extLst>
          </p:cNvPr>
          <p:cNvSpPr>
            <a:spLocks noGrp="1"/>
          </p:cNvSpPr>
          <p:nvPr>
            <p:ph type="dt" idx="1"/>
          </p:nvPr>
        </p:nvSpPr>
        <p:spPr/>
        <p:txBody>
          <a:bodyPr/>
          <a:lstStyle/>
          <a:p>
            <a:fld id="{386CE63F-9E7F-4C04-9D0D-FCA25A8E9E86}" type="datetime8">
              <a:rPr lang="en-US" smtClean="0"/>
              <a:t>4/25/2025 9:46 AM</a:t>
            </a:fld>
            <a:endParaRPr lang="en-US"/>
          </a:p>
        </p:txBody>
      </p:sp>
      <p:sp>
        <p:nvSpPr>
          <p:cNvPr id="7" name="Slide Number Placeholder 6">
            <a:extLst>
              <a:ext uri="{FF2B5EF4-FFF2-40B4-BE49-F238E27FC236}">
                <a16:creationId xmlns:a16="http://schemas.microsoft.com/office/drawing/2014/main" id="{1977F3E3-3304-D131-88B7-E499B119FBFA}"/>
              </a:ext>
            </a:extLst>
          </p:cNvPr>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23344618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44BCD7-B296-9012-5469-EE9B494098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4CFC07E-BFA3-DEB8-474A-6233FE5F5B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5A22EE-596E-EFE1-AC13-5CE0DF01CA0A}"/>
              </a:ext>
            </a:extLst>
          </p:cNvPr>
          <p:cNvSpPr>
            <a:spLocks noGrp="1"/>
          </p:cNvSpPr>
          <p:nvPr>
            <p:ph type="body" idx="1"/>
          </p:nvPr>
        </p:nvSpPr>
        <p:spPr/>
        <p:txBody>
          <a:bodyPr/>
          <a:lstStyle/>
          <a:p>
            <a:pPr algn="l">
              <a:buFont typeface="Arial" panose="020B0604020202020204" pitchFamily="34" charset="0"/>
              <a:buChar char="•"/>
            </a:pPr>
            <a:endParaRPr lang="en-US"/>
          </a:p>
        </p:txBody>
      </p:sp>
      <p:sp>
        <p:nvSpPr>
          <p:cNvPr id="4" name="Header Placeholder 3">
            <a:extLst>
              <a:ext uri="{FF2B5EF4-FFF2-40B4-BE49-F238E27FC236}">
                <a16:creationId xmlns:a16="http://schemas.microsoft.com/office/drawing/2014/main" id="{884AC1E2-C8E0-D8BF-362C-D28DD37133EA}"/>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AD02A022-5617-BB5C-850B-CBFF8604BE63}"/>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37F8EF9-EEF7-3E45-E02D-65B5E95473D9}"/>
              </a:ext>
            </a:extLst>
          </p:cNvPr>
          <p:cNvSpPr>
            <a:spLocks noGrp="1"/>
          </p:cNvSpPr>
          <p:nvPr>
            <p:ph type="dt" idx="1"/>
          </p:nvPr>
        </p:nvSpPr>
        <p:spPr/>
        <p:txBody>
          <a:bodyPr/>
          <a:lstStyle/>
          <a:p>
            <a:fld id="{386CE63F-9E7F-4C04-9D0D-FCA25A8E9E86}" type="datetime8">
              <a:rPr lang="en-US" smtClean="0"/>
              <a:t>4/25/2025 9:46 AM</a:t>
            </a:fld>
            <a:endParaRPr lang="en-US"/>
          </a:p>
        </p:txBody>
      </p:sp>
      <p:sp>
        <p:nvSpPr>
          <p:cNvPr id="7" name="Slide Number Placeholder 6">
            <a:extLst>
              <a:ext uri="{FF2B5EF4-FFF2-40B4-BE49-F238E27FC236}">
                <a16:creationId xmlns:a16="http://schemas.microsoft.com/office/drawing/2014/main" id="{07B6C01C-5EE6-01DB-9F29-27BB9694D75D}"/>
              </a:ext>
            </a:extLst>
          </p:cNvPr>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2405130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EC0C12-B9C5-DC87-CA62-369F7B9B6F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0AF99E-F459-7527-EED2-CD54725605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8FE4A3-41A0-FA0A-CBD9-090DD7AF0DB1}"/>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DFF8F193-A1B5-4B36-F7B5-9113F279D165}"/>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6B3005AE-5417-5303-C8F3-3797B51DF9BA}"/>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45246EF-818F-0707-91FE-E7BA50C2FC84}"/>
              </a:ext>
            </a:extLst>
          </p:cNvPr>
          <p:cNvSpPr>
            <a:spLocks noGrp="1"/>
          </p:cNvSpPr>
          <p:nvPr>
            <p:ph type="dt" idx="1"/>
          </p:nvPr>
        </p:nvSpPr>
        <p:spPr/>
        <p:txBody>
          <a:bodyPr/>
          <a:lstStyle/>
          <a:p>
            <a:fld id="{386CE63F-9E7F-4C04-9D0D-FCA25A8E9E86}" type="datetime8">
              <a:rPr lang="en-US" smtClean="0"/>
              <a:t>4/25/2025 9:46 AM</a:t>
            </a:fld>
            <a:endParaRPr lang="en-US"/>
          </a:p>
        </p:txBody>
      </p:sp>
      <p:sp>
        <p:nvSpPr>
          <p:cNvPr id="7" name="Slide Number Placeholder 6">
            <a:extLst>
              <a:ext uri="{FF2B5EF4-FFF2-40B4-BE49-F238E27FC236}">
                <a16:creationId xmlns:a16="http://schemas.microsoft.com/office/drawing/2014/main" id="{CAF3D2EB-D7A9-C9CC-D271-A82882EEFE38}"/>
              </a:ext>
            </a:extLst>
          </p:cNvPr>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4124136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4CE3A-B4F6-64D8-6F2A-622A6FA627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6468C6-D61C-38B5-5923-24EF441A7DE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427B43-93C0-647F-781D-F897D449CE79}"/>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B0E5DAD7-B294-D4BD-3C38-BBA5F26022DF}"/>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54B08A9E-C0FD-6F11-40F3-91E1E6FFFD81}"/>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74D60BA-9F34-6E4D-7934-3285D0AE46D8}"/>
              </a:ext>
            </a:extLst>
          </p:cNvPr>
          <p:cNvSpPr>
            <a:spLocks noGrp="1"/>
          </p:cNvSpPr>
          <p:nvPr>
            <p:ph type="dt" idx="1"/>
          </p:nvPr>
        </p:nvSpPr>
        <p:spPr/>
        <p:txBody>
          <a:bodyPr/>
          <a:lstStyle/>
          <a:p>
            <a:fld id="{386CE63F-9E7F-4C04-9D0D-FCA25A8E9E86}" type="datetime8">
              <a:rPr lang="en-US" smtClean="0"/>
              <a:t>4/25/2025 9:46 AM</a:t>
            </a:fld>
            <a:endParaRPr lang="en-US"/>
          </a:p>
        </p:txBody>
      </p:sp>
      <p:sp>
        <p:nvSpPr>
          <p:cNvPr id="7" name="Slide Number Placeholder 6">
            <a:extLst>
              <a:ext uri="{FF2B5EF4-FFF2-40B4-BE49-F238E27FC236}">
                <a16:creationId xmlns:a16="http://schemas.microsoft.com/office/drawing/2014/main" id="{AD092551-A86B-FE13-E8E8-63A652955BB1}"/>
              </a:ext>
            </a:extLst>
          </p:cNvPr>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2529496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558551-51DF-553A-D13A-E9BD140FE3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1920D00-76B7-BF5D-BA61-B5B94329471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5C64F1-BC46-343C-DBBB-8C464CB288DF}"/>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57326083-7903-1F5B-7FFB-EC32932F778F}"/>
              </a:ext>
            </a:extLst>
          </p:cNvPr>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A7A3EFB1-6018-C872-04D3-7E63B23C25AF}"/>
              </a:ext>
            </a:extLst>
          </p:cNvPr>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A16F1D4-737D-BEF9-9BD9-0E06861CE053}"/>
              </a:ext>
            </a:extLst>
          </p:cNvPr>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89441A4B-D306-FE35-B98F-E50B9CC2AE50}"/>
              </a:ext>
            </a:extLst>
          </p:cNvPr>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856619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BC584-EEA0-F02B-CC61-E8AD2511CA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57B94E-E3FC-2384-4662-137C35DFF2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33BBAC-6E1E-7993-1EAE-3687CC8D6AAF}"/>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F2DAF66C-165B-9770-0C9D-E8386D37328D}"/>
              </a:ext>
            </a:extLst>
          </p:cNvPr>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A6BE11A7-38A6-0F05-7CBF-267F76499874}"/>
              </a:ext>
            </a:extLst>
          </p:cNvPr>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68CF2EB-62BA-6122-35B5-5B99B3A48193}"/>
              </a:ext>
            </a:extLst>
          </p:cNvPr>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6DDDA944-6B67-D1EA-5D42-B3EE0EA91209}"/>
              </a:ext>
            </a:extLst>
          </p:cNvPr>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653760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4FB83-CDFD-764C-850A-5103B46EC0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6A272E-DE6F-8C5D-7352-DD2403BE20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00902F-7907-DC1C-3041-0649495A893C}"/>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A683C913-B885-FA98-3A7D-76AF5717006B}"/>
              </a:ext>
            </a:extLst>
          </p:cNvPr>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8A982BEF-E8A1-5BE1-7869-57895214B2BC}"/>
              </a:ext>
            </a:extLst>
          </p:cNvPr>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03BC2B7-FF65-3C94-760E-9320C0D3332E}"/>
              </a:ext>
            </a:extLst>
          </p:cNvPr>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0FCCDD0-0B9F-1D6B-0AC7-A55F582200D2}"/>
              </a:ext>
            </a:extLst>
          </p:cNvPr>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036125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6E43AD-AD31-A0F8-EA7A-31411DDA50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46F581-4B96-F684-6F0A-0269B363C2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FDBEBB-F90E-F77C-64DC-8555D6E900BD}"/>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AFD04C13-2787-8B3D-C67C-F1EEEFE2261A}"/>
              </a:ext>
            </a:extLst>
          </p:cNvPr>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37A93933-07E2-9763-5482-53756D32F725}"/>
              </a:ext>
            </a:extLst>
          </p:cNvPr>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15BCF21-55CF-3E9D-7B2B-CF2CAF5A7EFC}"/>
              </a:ext>
            </a:extLst>
          </p:cNvPr>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D44FDF2B-2158-69C4-D3F2-C867ED9394C7}"/>
              </a:ext>
            </a:extLst>
          </p:cNvPr>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943272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652159-A65C-195A-9B9E-25B0C6BE91C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ADC4E79-2017-5BED-4E2E-28DC5977AB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F070F7-A1E1-5442-80BC-1A97D1F095D6}"/>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0B0CF467-A21A-E6B9-64C4-5974CAE5D46D}"/>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1750BE2A-085B-65A0-0C95-C1FC9C13D384}"/>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1C03780-B59C-8F19-CC73-3408E8E56116}"/>
              </a:ext>
            </a:extLst>
          </p:cNvPr>
          <p:cNvSpPr>
            <a:spLocks noGrp="1"/>
          </p:cNvSpPr>
          <p:nvPr>
            <p:ph type="dt" idx="1"/>
          </p:nvPr>
        </p:nvSpPr>
        <p:spPr/>
        <p:txBody>
          <a:bodyPr/>
          <a:lstStyle/>
          <a:p>
            <a:fld id="{386CE63F-9E7F-4C04-9D0D-FCA25A8E9E86}" type="datetime8">
              <a:rPr lang="en-US" smtClean="0"/>
              <a:t>4/25/2025 9:46 AM</a:t>
            </a:fld>
            <a:endParaRPr lang="en-US"/>
          </a:p>
        </p:txBody>
      </p:sp>
      <p:sp>
        <p:nvSpPr>
          <p:cNvPr id="7" name="Slide Number Placeholder 6">
            <a:extLst>
              <a:ext uri="{FF2B5EF4-FFF2-40B4-BE49-F238E27FC236}">
                <a16:creationId xmlns:a16="http://schemas.microsoft.com/office/drawing/2014/main" id="{94B7B449-9DDE-67A2-4B3B-9C3536C4BD74}"/>
              </a:ext>
            </a:extLst>
          </p:cNvPr>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4198595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DE94A2-CFA3-C23E-B932-EEA1AA8272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9165ED8-0592-7D46-6B68-B5D2277DC6A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1EC19BC-9AEE-0AA6-6A43-80B23CDDE5FA}"/>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C34405E5-19D9-8CB8-F46A-4803DF09C6A9}"/>
              </a:ext>
            </a:extLst>
          </p:cNvPr>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A6DDDA71-BF07-2719-B693-70EC789F374A}"/>
              </a:ext>
            </a:extLst>
          </p:cNvPr>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6FCD0EA-8C0D-30A1-B2EB-C03BEDB12BC8}"/>
              </a:ext>
            </a:extLst>
          </p:cNvPr>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377A51F7-9569-2D37-662A-557AA6ED5B56}"/>
              </a:ext>
            </a:extLst>
          </p:cNvPr>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3088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4/25/2025 9:46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14078027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963FAD-9145-F1F4-12A0-A51501C7BF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6B75C8-14CC-C5AD-EEDC-7219FAD6B3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C2A35C-2DF6-3C9C-E00D-175ECE729303}"/>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94A48DA0-1874-6A35-3773-3654F906D7BA}"/>
              </a:ext>
            </a:extLst>
          </p:cNvPr>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E645B6EB-0DFE-38F8-51E3-647CAB4AF054}"/>
              </a:ext>
            </a:extLst>
          </p:cNvPr>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2558338-99B1-F181-54D0-0315950D89BB}"/>
              </a:ext>
            </a:extLst>
          </p:cNvPr>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1A07F349-51DD-4578-92F8-B44BAF2CBE92}"/>
              </a:ext>
            </a:extLst>
          </p:cNvPr>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150819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547D1B-361E-5B36-5313-88D22F6992A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25B4560-6197-1768-AD96-7D721EF89E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0416277-23AB-39E9-6816-A208D9CBFEEC}"/>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18524BA4-8A13-AA5C-822C-F32B7080AE48}"/>
              </a:ext>
            </a:extLst>
          </p:cNvPr>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83C59389-243F-1D97-E338-7EA9EF398E7B}"/>
              </a:ext>
            </a:extLst>
          </p:cNvPr>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5B127C3-6FB9-4DD0-0E70-15B455FA5653}"/>
              </a:ext>
            </a:extLst>
          </p:cNvPr>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20D85F0C-C248-21C5-65B0-263000143DF1}"/>
              </a:ext>
            </a:extLst>
          </p:cNvPr>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71186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7D654D-EBFF-C067-0E19-499535EAA9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456B79-D7C0-729A-AE21-7D38A048FC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A540D45-813C-2BF7-A689-58D321731608}"/>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2EA988CA-EF54-8BA2-B254-2DF53EC90A62}"/>
              </a:ext>
            </a:extLst>
          </p:cNvPr>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15F483F9-228B-6845-7FC3-986BD0C0D1A7}"/>
              </a:ext>
            </a:extLst>
          </p:cNvPr>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1CAEA1A-7D8D-26CA-881E-15E1D9845F57}"/>
              </a:ext>
            </a:extLst>
          </p:cNvPr>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AF749860-ECE2-9B5C-468A-69BCA1E5D799}"/>
              </a:ext>
            </a:extLst>
          </p:cNvPr>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50139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867B07-DA2C-B7E8-E8D1-AEBE2CB5F07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2A4F0B1-4C17-FBC4-8745-9F5B4743FB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8990B8-819C-99F9-69CC-21B1003312DC}"/>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71C83785-E833-1A56-2E8D-9BFD8D15C2FE}"/>
              </a:ext>
            </a:extLst>
          </p:cNvPr>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D91729EB-5E03-BCD3-871C-7BB33DB177E7}"/>
              </a:ext>
            </a:extLst>
          </p:cNvPr>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1A401D9-529F-B4EE-45FF-B15D54700F15}"/>
              </a:ext>
            </a:extLst>
          </p:cNvPr>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8F1B00A2-CD27-5F3F-61CC-B2BCE07385E2}"/>
              </a:ext>
            </a:extLst>
          </p:cNvPr>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07598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14715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C110E1-974D-AB3F-F411-17CDB3D3D3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B1317B-416C-500E-4512-B32BB4FE7B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1C5DAB-4D63-25E1-E2DC-CD7785CB8807}"/>
              </a:ext>
            </a:extLst>
          </p:cNvPr>
          <p:cNvSpPr>
            <a:spLocks noGrp="1"/>
          </p:cNvSpPr>
          <p:nvPr>
            <p:ph type="body" idx="1"/>
          </p:nvPr>
        </p:nvSpPr>
        <p:spPr/>
        <p:txBody>
          <a:bodyPr/>
          <a:lstStyle/>
          <a:p>
            <a:pPr algn="l"/>
            <a:endParaRPr lang="en-US"/>
          </a:p>
        </p:txBody>
      </p:sp>
      <p:sp>
        <p:nvSpPr>
          <p:cNvPr id="4" name="Header Placeholder 3">
            <a:extLst>
              <a:ext uri="{FF2B5EF4-FFF2-40B4-BE49-F238E27FC236}">
                <a16:creationId xmlns:a16="http://schemas.microsoft.com/office/drawing/2014/main" id="{FF15C6BE-B556-F651-442B-2BD7C1A7403B}"/>
              </a:ext>
            </a:extLst>
          </p:cNvPr>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B3A15005-491C-EE2D-C2E2-729B86C627ED}"/>
              </a:ext>
            </a:extLst>
          </p:cNvPr>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B995AB5-12D5-2CC1-B618-966CE4CD5E1F}"/>
              </a:ext>
            </a:extLst>
          </p:cNvPr>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DEF3BABD-0C0F-AD7D-D260-105039FC46F3}"/>
              </a:ext>
            </a:extLst>
          </p:cNvPr>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821554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761B2D-0C66-97F1-1A10-4DCA4011F8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D1A61F-0238-DD74-63EE-DC066026DA0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EB0BC03-2CE7-B864-31EA-E7B0807D76FB}"/>
              </a:ext>
            </a:extLst>
          </p:cNvPr>
          <p:cNvSpPr>
            <a:spLocks noGrp="1"/>
          </p:cNvSpPr>
          <p:nvPr>
            <p:ph type="body" idx="1"/>
          </p:nvPr>
        </p:nvSpPr>
        <p:spPr/>
        <p:txBody>
          <a:bodyPr/>
          <a:lstStyle/>
          <a:p>
            <a:pPr algn="l">
              <a:buFont typeface="Arial" panose="020B0604020202020204" pitchFamily="34" charset="0"/>
              <a:buChar char="•"/>
            </a:pPr>
            <a:endParaRPr lang="en-US"/>
          </a:p>
        </p:txBody>
      </p:sp>
      <p:sp>
        <p:nvSpPr>
          <p:cNvPr id="4" name="Header Placeholder 3">
            <a:extLst>
              <a:ext uri="{FF2B5EF4-FFF2-40B4-BE49-F238E27FC236}">
                <a16:creationId xmlns:a16="http://schemas.microsoft.com/office/drawing/2014/main" id="{4B4DAB7C-F21B-9DAC-2639-ABB25A945D86}"/>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5C087848-63E7-8EF0-AD94-5B532A10865C}"/>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040DD19-476C-5AD0-5865-48D9EC799BE9}"/>
              </a:ext>
            </a:extLst>
          </p:cNvPr>
          <p:cNvSpPr>
            <a:spLocks noGrp="1"/>
          </p:cNvSpPr>
          <p:nvPr>
            <p:ph type="dt" idx="1"/>
          </p:nvPr>
        </p:nvSpPr>
        <p:spPr/>
        <p:txBody>
          <a:bodyPr/>
          <a:lstStyle/>
          <a:p>
            <a:fld id="{386CE63F-9E7F-4C04-9D0D-FCA25A8E9E86}" type="datetime8">
              <a:rPr lang="en-US" smtClean="0"/>
              <a:t>4/25/2025 9:46 AM</a:t>
            </a:fld>
            <a:endParaRPr lang="en-US"/>
          </a:p>
        </p:txBody>
      </p:sp>
      <p:sp>
        <p:nvSpPr>
          <p:cNvPr id="7" name="Slide Number Placeholder 6">
            <a:extLst>
              <a:ext uri="{FF2B5EF4-FFF2-40B4-BE49-F238E27FC236}">
                <a16:creationId xmlns:a16="http://schemas.microsoft.com/office/drawing/2014/main" id="{DE95D54A-A839-E620-DD81-B0D8B949DBEC}"/>
              </a:ext>
            </a:extLst>
          </p:cNvPr>
          <p:cNvSpPr>
            <a:spLocks noGrp="1"/>
          </p:cNvSpPr>
          <p:nvPr>
            <p:ph type="sldNum" sz="quarter" idx="5"/>
          </p:nvPr>
        </p:nvSpPr>
        <p:spPr/>
        <p:txBody>
          <a:bodyPr/>
          <a:lstStyle/>
          <a:p>
            <a:fld id="{B4008EB6-D09E-4580-8CD6-DDB14511944F}" type="slidenum">
              <a:rPr lang="en-US" smtClean="0"/>
              <a:pPr/>
              <a:t>26</a:t>
            </a:fld>
            <a:endParaRPr lang="en-US"/>
          </a:p>
        </p:txBody>
      </p:sp>
    </p:spTree>
    <p:extLst>
      <p:ext uri="{BB962C8B-B14F-4D97-AF65-F5344CB8AC3E}">
        <p14:creationId xmlns:p14="http://schemas.microsoft.com/office/powerpoint/2010/main" val="23459412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sz="180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57564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E33248-A868-4FD3-ADAB-3CD585A4061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65ED3A-23E1-21EB-421B-7E9F3676469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AB779B2-CD50-A35E-204F-BD6EC3DE0BE2}"/>
              </a:ext>
            </a:extLst>
          </p:cNvPr>
          <p:cNvSpPr>
            <a:spLocks noGrp="1"/>
          </p:cNvSpPr>
          <p:nvPr>
            <p:ph type="body" idx="1"/>
          </p:nvPr>
        </p:nvSpPr>
        <p:spPr/>
        <p:txBody>
          <a:bodyPr/>
          <a:lstStyle/>
          <a:p>
            <a:pPr algn="l">
              <a:buFont typeface="Arial" panose="020B0604020202020204" pitchFamily="34" charset="0"/>
              <a:buChar char="•"/>
            </a:pPr>
            <a:endParaRPr lang="en-US"/>
          </a:p>
        </p:txBody>
      </p:sp>
      <p:sp>
        <p:nvSpPr>
          <p:cNvPr id="4" name="Header Placeholder 3">
            <a:extLst>
              <a:ext uri="{FF2B5EF4-FFF2-40B4-BE49-F238E27FC236}">
                <a16:creationId xmlns:a16="http://schemas.microsoft.com/office/drawing/2014/main" id="{90DF0D1C-582C-4B15-F7CE-64A3EA150FE0}"/>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C52FC1BA-0902-1165-EC52-261CB41A0728}"/>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D95CCBB-63AA-42E8-99AE-54C8DA73D130}"/>
              </a:ext>
            </a:extLst>
          </p:cNvPr>
          <p:cNvSpPr>
            <a:spLocks noGrp="1"/>
          </p:cNvSpPr>
          <p:nvPr>
            <p:ph type="dt" idx="1"/>
          </p:nvPr>
        </p:nvSpPr>
        <p:spPr/>
        <p:txBody>
          <a:bodyPr/>
          <a:lstStyle/>
          <a:p>
            <a:fld id="{386CE63F-9E7F-4C04-9D0D-FCA25A8E9E86}" type="datetime8">
              <a:rPr lang="en-US" smtClean="0"/>
              <a:t>4/25/2025 9:46 AM</a:t>
            </a:fld>
            <a:endParaRPr lang="en-US"/>
          </a:p>
        </p:txBody>
      </p:sp>
      <p:sp>
        <p:nvSpPr>
          <p:cNvPr id="7" name="Slide Number Placeholder 6">
            <a:extLst>
              <a:ext uri="{FF2B5EF4-FFF2-40B4-BE49-F238E27FC236}">
                <a16:creationId xmlns:a16="http://schemas.microsoft.com/office/drawing/2014/main" id="{6CE309E2-13B5-81CC-B247-880AD7025233}"/>
              </a:ext>
            </a:extLst>
          </p:cNvPr>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38414076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C13DCF-F440-D6B5-7145-996A9D557B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FA099A-A08B-73F3-74A3-7E596C36B5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CF05C7-190D-6935-938B-4414587B7C58}"/>
              </a:ext>
            </a:extLst>
          </p:cNvPr>
          <p:cNvSpPr>
            <a:spLocks noGrp="1"/>
          </p:cNvSpPr>
          <p:nvPr>
            <p:ph type="body" idx="1"/>
          </p:nvPr>
        </p:nvSpPr>
        <p:spPr/>
        <p:txBody>
          <a:bodyPr/>
          <a:lstStyle/>
          <a:p>
            <a:pPr algn="l">
              <a:buFont typeface="Arial" panose="020B0604020202020204" pitchFamily="34" charset="0"/>
              <a:buChar char="•"/>
            </a:pPr>
            <a:endParaRPr lang="en-US"/>
          </a:p>
        </p:txBody>
      </p:sp>
      <p:sp>
        <p:nvSpPr>
          <p:cNvPr id="4" name="Header Placeholder 3">
            <a:extLst>
              <a:ext uri="{FF2B5EF4-FFF2-40B4-BE49-F238E27FC236}">
                <a16:creationId xmlns:a16="http://schemas.microsoft.com/office/drawing/2014/main" id="{49222C2B-C3DD-9BA2-032B-EC3F404FE157}"/>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53D68116-D349-AECA-D40D-4E74205860AD}"/>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ACBFB333-C4B9-AD24-9467-1D25865808FE}"/>
              </a:ext>
            </a:extLst>
          </p:cNvPr>
          <p:cNvSpPr>
            <a:spLocks noGrp="1"/>
          </p:cNvSpPr>
          <p:nvPr>
            <p:ph type="dt" idx="1"/>
          </p:nvPr>
        </p:nvSpPr>
        <p:spPr/>
        <p:txBody>
          <a:bodyPr/>
          <a:lstStyle/>
          <a:p>
            <a:fld id="{386CE63F-9E7F-4C04-9D0D-FCA25A8E9E86}" type="datetime8">
              <a:rPr lang="en-US" smtClean="0"/>
              <a:t>4/25/2025 9:46 AM</a:t>
            </a:fld>
            <a:endParaRPr lang="en-US"/>
          </a:p>
        </p:txBody>
      </p:sp>
      <p:sp>
        <p:nvSpPr>
          <p:cNvPr id="7" name="Slide Number Placeholder 6">
            <a:extLst>
              <a:ext uri="{FF2B5EF4-FFF2-40B4-BE49-F238E27FC236}">
                <a16:creationId xmlns:a16="http://schemas.microsoft.com/office/drawing/2014/main" id="{E7ADF1D0-AC1A-CC42-0A41-B0B1F8A47D10}"/>
              </a:ext>
            </a:extLst>
          </p:cNvPr>
          <p:cNvSpPr>
            <a:spLocks noGrp="1"/>
          </p:cNvSpPr>
          <p:nvPr>
            <p:ph type="sldNum" sz="quarter" idx="5"/>
          </p:nvPr>
        </p:nvSpPr>
        <p:spPr/>
        <p:txBody>
          <a:bodyPr/>
          <a:lstStyle/>
          <a:p>
            <a:fld id="{B4008EB6-D09E-4580-8CD6-DDB14511944F}" type="slidenum">
              <a:rPr lang="en-US" smtClean="0"/>
              <a:pPr/>
              <a:t>29</a:t>
            </a:fld>
            <a:endParaRPr lang="en-US"/>
          </a:p>
        </p:txBody>
      </p:sp>
    </p:spTree>
    <p:extLst>
      <p:ext uri="{BB962C8B-B14F-4D97-AF65-F5344CB8AC3E}">
        <p14:creationId xmlns:p14="http://schemas.microsoft.com/office/powerpoint/2010/main" val="22729122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570" indent="-174570">
              <a:buFont typeface="Calibri"/>
              <a:buChar char="-"/>
            </a:pPr>
            <a:endParaRPr lang="en-US"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54826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AC3A43-94A0-676C-8438-29666A39A1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058613-9694-3793-F103-5C87E28646C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DF9705-6721-261E-8D7E-E9390EAB5B08}"/>
              </a:ext>
            </a:extLst>
          </p:cNvPr>
          <p:cNvSpPr>
            <a:spLocks noGrp="1"/>
          </p:cNvSpPr>
          <p:nvPr>
            <p:ph type="body" idx="1"/>
          </p:nvPr>
        </p:nvSpPr>
        <p:spPr/>
        <p:txBody>
          <a:bodyPr/>
          <a:lstStyle/>
          <a:p>
            <a:pPr algn="l">
              <a:buFont typeface="Arial" panose="020B0604020202020204" pitchFamily="34" charset="0"/>
              <a:buChar char="•"/>
            </a:pPr>
            <a:endParaRPr lang="en-US" b="0" i="0" dirty="0">
              <a:effectLst/>
              <a:latin typeface="__fkGroteskNeue_598ab8"/>
            </a:endParaRPr>
          </a:p>
        </p:txBody>
      </p:sp>
      <p:sp>
        <p:nvSpPr>
          <p:cNvPr id="4" name="Header Placeholder 3">
            <a:extLst>
              <a:ext uri="{FF2B5EF4-FFF2-40B4-BE49-F238E27FC236}">
                <a16:creationId xmlns:a16="http://schemas.microsoft.com/office/drawing/2014/main" id="{83C50E02-75DF-C174-A2A9-40DAB8C9063F}"/>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98F72D52-6CB8-C3D0-F16D-AE3C45649568}"/>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B60C1A2-3BB6-018B-4157-AE22FB95D8D7}"/>
              </a:ext>
            </a:extLst>
          </p:cNvPr>
          <p:cNvSpPr>
            <a:spLocks noGrp="1"/>
          </p:cNvSpPr>
          <p:nvPr>
            <p:ph type="dt" idx="1"/>
          </p:nvPr>
        </p:nvSpPr>
        <p:spPr/>
        <p:txBody>
          <a:bodyPr/>
          <a:lstStyle/>
          <a:p>
            <a:fld id="{386CE63F-9E7F-4C04-9D0D-FCA25A8E9E86}" type="datetime8">
              <a:rPr lang="en-US" smtClean="0"/>
              <a:t>4/25/2025 9:46 AM</a:t>
            </a:fld>
            <a:endParaRPr lang="en-US"/>
          </a:p>
        </p:txBody>
      </p:sp>
      <p:sp>
        <p:nvSpPr>
          <p:cNvPr id="7" name="Slide Number Placeholder 6">
            <a:extLst>
              <a:ext uri="{FF2B5EF4-FFF2-40B4-BE49-F238E27FC236}">
                <a16:creationId xmlns:a16="http://schemas.microsoft.com/office/drawing/2014/main" id="{687241A6-EAA3-413A-97D4-86E04B3D9D79}"/>
              </a:ext>
            </a:extLst>
          </p:cNvPr>
          <p:cNvSpPr>
            <a:spLocks noGrp="1"/>
          </p:cNvSpPr>
          <p:nvPr>
            <p:ph type="sldNum" sz="quarter" idx="5"/>
          </p:nvPr>
        </p:nvSpPr>
        <p:spPr/>
        <p:txBody>
          <a:bodyPr/>
          <a:lstStyle/>
          <a:p>
            <a:fld id="{B4008EB6-D09E-4580-8CD6-DDB14511944F}" type="slidenum">
              <a:rPr lang="en-US" smtClean="0"/>
              <a:pPr/>
              <a:t>30</a:t>
            </a:fld>
            <a:endParaRPr lang="en-US"/>
          </a:p>
        </p:txBody>
      </p:sp>
    </p:spTree>
    <p:extLst>
      <p:ext uri="{BB962C8B-B14F-4D97-AF65-F5344CB8AC3E}">
        <p14:creationId xmlns:p14="http://schemas.microsoft.com/office/powerpoint/2010/main" val="37403886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Tx/>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038697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5140A-601A-B232-9133-F948404228C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EE32519-D07E-246F-1B61-C6C689CEB2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97A64F-7C1A-5910-4553-89D303DB27F5}"/>
              </a:ext>
            </a:extLst>
          </p:cNvPr>
          <p:cNvSpPr>
            <a:spLocks noGrp="1"/>
          </p:cNvSpPr>
          <p:nvPr>
            <p:ph type="body" idx="1"/>
          </p:nvPr>
        </p:nvSpPr>
        <p:spPr/>
        <p:txBody>
          <a:bodyPr/>
          <a:lstStyle/>
          <a:p>
            <a:pPr algn="l">
              <a:buFont typeface="Arial" panose="020B0604020202020204" pitchFamily="34" charset="0"/>
              <a:buChar char="•"/>
            </a:pPr>
            <a:endParaRPr lang="en-US"/>
          </a:p>
        </p:txBody>
      </p:sp>
      <p:sp>
        <p:nvSpPr>
          <p:cNvPr id="4" name="Header Placeholder 3">
            <a:extLst>
              <a:ext uri="{FF2B5EF4-FFF2-40B4-BE49-F238E27FC236}">
                <a16:creationId xmlns:a16="http://schemas.microsoft.com/office/drawing/2014/main" id="{6C2625C1-D246-F30F-AA6C-7EC5544D83B9}"/>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DC067DB1-7FFC-FBBF-E437-88F8B98A0955}"/>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5C5473E-3812-E03D-BEE6-28448767C0DF}"/>
              </a:ext>
            </a:extLst>
          </p:cNvPr>
          <p:cNvSpPr>
            <a:spLocks noGrp="1"/>
          </p:cNvSpPr>
          <p:nvPr>
            <p:ph type="dt" idx="1"/>
          </p:nvPr>
        </p:nvSpPr>
        <p:spPr/>
        <p:txBody>
          <a:bodyPr/>
          <a:lstStyle/>
          <a:p>
            <a:fld id="{386CE63F-9E7F-4C04-9D0D-FCA25A8E9E86}" type="datetime8">
              <a:rPr lang="en-US" smtClean="0"/>
              <a:t>4/25/2025 9:46 AM</a:t>
            </a:fld>
            <a:endParaRPr lang="en-US"/>
          </a:p>
        </p:txBody>
      </p:sp>
      <p:sp>
        <p:nvSpPr>
          <p:cNvPr id="7" name="Slide Number Placeholder 6">
            <a:extLst>
              <a:ext uri="{FF2B5EF4-FFF2-40B4-BE49-F238E27FC236}">
                <a16:creationId xmlns:a16="http://schemas.microsoft.com/office/drawing/2014/main" id="{9446C686-2CFD-47A8-775A-379DB04FA363}"/>
              </a:ext>
            </a:extLst>
          </p:cNvPr>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41003440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54BB07-A327-B10D-635B-D48F386F24F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653471-0F63-1046-F9E5-EA8B4EFA7C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7495A8-8AE0-E47A-38F6-F13B592FB148}"/>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DC3F1256-1B49-157D-4CE2-CD54ABA2E308}"/>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8F174AE2-1A57-83CE-B82A-AFDAEE4C11EF}"/>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16A3CF4-73F0-BFC6-1C57-4A6AFAA42CF0}"/>
              </a:ext>
            </a:extLst>
          </p:cNvPr>
          <p:cNvSpPr>
            <a:spLocks noGrp="1"/>
          </p:cNvSpPr>
          <p:nvPr>
            <p:ph type="dt" idx="1"/>
          </p:nvPr>
        </p:nvSpPr>
        <p:spPr/>
        <p:txBody>
          <a:bodyPr/>
          <a:lstStyle/>
          <a:p>
            <a:fld id="{386CE63F-9E7F-4C04-9D0D-FCA25A8E9E86}" type="datetime8">
              <a:rPr lang="en-US" smtClean="0"/>
              <a:t>4/25/2025 9:46 AM</a:t>
            </a:fld>
            <a:endParaRPr lang="en-US"/>
          </a:p>
        </p:txBody>
      </p:sp>
      <p:sp>
        <p:nvSpPr>
          <p:cNvPr id="7" name="Slide Number Placeholder 6">
            <a:extLst>
              <a:ext uri="{FF2B5EF4-FFF2-40B4-BE49-F238E27FC236}">
                <a16:creationId xmlns:a16="http://schemas.microsoft.com/office/drawing/2014/main" id="{3ED2C4AE-E499-8677-7448-54E62021F280}"/>
              </a:ext>
            </a:extLst>
          </p:cNvPr>
          <p:cNvSpPr>
            <a:spLocks noGrp="1"/>
          </p:cNvSpPr>
          <p:nvPr>
            <p:ph type="sldNum" sz="quarter" idx="5"/>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28166576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34851-B213-6B2D-C875-EE2943BCE9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AB1A1C-90C0-DA58-4296-7D5B48F601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5C4BC6-4584-061A-71DB-53F733B20DC0}"/>
              </a:ext>
            </a:extLst>
          </p:cNvPr>
          <p:cNvSpPr>
            <a:spLocks noGrp="1"/>
          </p:cNvSpPr>
          <p:nvPr>
            <p:ph type="body" idx="1"/>
          </p:nvPr>
        </p:nvSpPr>
        <p:spPr/>
        <p:txBody>
          <a:bodyPr/>
          <a:lstStyle/>
          <a:p>
            <a:endParaRPr lang="en-NZ" dirty="0"/>
          </a:p>
        </p:txBody>
      </p:sp>
      <p:sp>
        <p:nvSpPr>
          <p:cNvPr id="4" name="Header Placeholder 3">
            <a:extLst>
              <a:ext uri="{FF2B5EF4-FFF2-40B4-BE49-F238E27FC236}">
                <a16:creationId xmlns:a16="http://schemas.microsoft.com/office/drawing/2014/main" id="{4AC9B00F-7F89-50C1-1095-375CB8658914}"/>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13B3CBA6-18EA-DA0A-1FBE-40ED648C7113}"/>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176B14E-DAC4-C367-0399-2F5D54D6AE82}"/>
              </a:ext>
            </a:extLst>
          </p:cNvPr>
          <p:cNvSpPr>
            <a:spLocks noGrp="1"/>
          </p:cNvSpPr>
          <p:nvPr>
            <p:ph type="dt" idx="1"/>
          </p:nvPr>
        </p:nvSpPr>
        <p:spPr/>
        <p:txBody>
          <a:bodyPr/>
          <a:lstStyle/>
          <a:p>
            <a:fld id="{386CE63F-9E7F-4C04-9D0D-FCA25A8E9E86}" type="datetime8">
              <a:rPr lang="en-US" smtClean="0"/>
              <a:t>4/25/2025 9:46 AM</a:t>
            </a:fld>
            <a:endParaRPr lang="en-US"/>
          </a:p>
        </p:txBody>
      </p:sp>
      <p:sp>
        <p:nvSpPr>
          <p:cNvPr id="7" name="Slide Number Placeholder 6">
            <a:extLst>
              <a:ext uri="{FF2B5EF4-FFF2-40B4-BE49-F238E27FC236}">
                <a16:creationId xmlns:a16="http://schemas.microsoft.com/office/drawing/2014/main" id="{CC1555EB-90C0-C045-BF3A-F2A1AAFFB8DF}"/>
              </a:ext>
            </a:extLst>
          </p:cNvPr>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40792100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F1E0C0-EF27-3D94-2F4D-A17C62B71E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E53DEA-E701-30DA-9E92-587D4F7821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F3C009-178F-1C15-6BF9-C282E4D52C8A}"/>
              </a:ext>
            </a:extLst>
          </p:cNvPr>
          <p:cNvSpPr>
            <a:spLocks noGrp="1"/>
          </p:cNvSpPr>
          <p:nvPr>
            <p:ph type="body" idx="1"/>
          </p:nvPr>
        </p:nvSpPr>
        <p:spPr/>
        <p:txBody>
          <a:bodyPr/>
          <a:lstStyle/>
          <a:p>
            <a:pPr algn="l"/>
            <a:endParaRPr lang="en-US"/>
          </a:p>
        </p:txBody>
      </p:sp>
      <p:sp>
        <p:nvSpPr>
          <p:cNvPr id="4" name="Slide Number Placeholder 3">
            <a:extLst>
              <a:ext uri="{FF2B5EF4-FFF2-40B4-BE49-F238E27FC236}">
                <a16:creationId xmlns:a16="http://schemas.microsoft.com/office/drawing/2014/main" id="{F8867C56-B1E1-2480-64C0-191FB7F92FE6}"/>
              </a:ext>
            </a:extLst>
          </p:cNvPr>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9654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E8E70E-6B4A-EA3D-E338-A3C82B8045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F27FEB-2EF4-69C9-FE4B-002C17C9C92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10E944-6EF4-69A9-5024-FC6B5938230A}"/>
              </a:ext>
            </a:extLst>
          </p:cNvPr>
          <p:cNvSpPr>
            <a:spLocks noGrp="1"/>
          </p:cNvSpPr>
          <p:nvPr>
            <p:ph type="body" idx="1"/>
          </p:nvPr>
        </p:nvSpPr>
        <p:spPr/>
        <p:txBody>
          <a:bodyPr/>
          <a:lstStyle/>
          <a:p>
            <a:pPr algn="l">
              <a:buFont typeface="Arial" panose="020B0604020202020204" pitchFamily="34" charset="0"/>
              <a:buChar char="•"/>
            </a:pPr>
            <a:endParaRPr lang="en-US"/>
          </a:p>
        </p:txBody>
      </p:sp>
      <p:sp>
        <p:nvSpPr>
          <p:cNvPr id="4" name="Header Placeholder 3">
            <a:extLst>
              <a:ext uri="{FF2B5EF4-FFF2-40B4-BE49-F238E27FC236}">
                <a16:creationId xmlns:a16="http://schemas.microsoft.com/office/drawing/2014/main" id="{CE2B1AEF-FBA0-9F72-E1B2-059A4C3794B9}"/>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8E8AFC3F-6ABF-67D9-5D1B-8DADA9893F4C}"/>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F6692B2-6CE2-5271-274B-1F0659368D39}"/>
              </a:ext>
            </a:extLst>
          </p:cNvPr>
          <p:cNvSpPr>
            <a:spLocks noGrp="1"/>
          </p:cNvSpPr>
          <p:nvPr>
            <p:ph type="dt" idx="1"/>
          </p:nvPr>
        </p:nvSpPr>
        <p:spPr/>
        <p:txBody>
          <a:bodyPr/>
          <a:lstStyle/>
          <a:p>
            <a:fld id="{386CE63F-9E7F-4C04-9D0D-FCA25A8E9E86}" type="datetime8">
              <a:rPr lang="en-US" smtClean="0"/>
              <a:t>4/25/2025 9:46 AM</a:t>
            </a:fld>
            <a:endParaRPr lang="en-US"/>
          </a:p>
        </p:txBody>
      </p:sp>
      <p:sp>
        <p:nvSpPr>
          <p:cNvPr id="7" name="Slide Number Placeholder 6">
            <a:extLst>
              <a:ext uri="{FF2B5EF4-FFF2-40B4-BE49-F238E27FC236}">
                <a16:creationId xmlns:a16="http://schemas.microsoft.com/office/drawing/2014/main" id="{17318378-FBE1-6386-4A14-B50A53FC392E}"/>
              </a:ext>
            </a:extLst>
          </p:cNvPr>
          <p:cNvSpPr>
            <a:spLocks noGrp="1"/>
          </p:cNvSpPr>
          <p:nvPr>
            <p:ph type="sldNum" sz="quarter" idx="5"/>
          </p:nvPr>
        </p:nvSpPr>
        <p:spPr/>
        <p:txBody>
          <a:bodyPr/>
          <a:lstStyle/>
          <a:p>
            <a:fld id="{B4008EB6-D09E-4580-8CD6-DDB14511944F}" type="slidenum">
              <a:rPr lang="en-US" smtClean="0"/>
              <a:pPr/>
              <a:t>36</a:t>
            </a:fld>
            <a:endParaRPr lang="en-US"/>
          </a:p>
        </p:txBody>
      </p:sp>
    </p:spTree>
    <p:extLst>
      <p:ext uri="{BB962C8B-B14F-4D97-AF65-F5344CB8AC3E}">
        <p14:creationId xmlns:p14="http://schemas.microsoft.com/office/powerpoint/2010/main" val="11706282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7C5D13-65F5-9330-F49C-C63DBC0EA9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FC314F-A702-4C9D-6749-FE65F450132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96EA14E-9062-220C-3002-8B7508679F1D}"/>
              </a:ext>
            </a:extLst>
          </p:cNvPr>
          <p:cNvSpPr>
            <a:spLocks noGrp="1"/>
          </p:cNvSpPr>
          <p:nvPr>
            <p:ph type="body" idx="1"/>
          </p:nvPr>
        </p:nvSpPr>
        <p:spPr/>
        <p:txBody>
          <a:bodyPr/>
          <a:lstStyle/>
          <a:p>
            <a:pPr algn="l">
              <a:buFont typeface="Arial" panose="020B0604020202020204" pitchFamily="34" charset="0"/>
              <a:buChar char="•"/>
            </a:pPr>
            <a:endParaRPr lang="en-US"/>
          </a:p>
        </p:txBody>
      </p:sp>
      <p:sp>
        <p:nvSpPr>
          <p:cNvPr id="4" name="Header Placeholder 3">
            <a:extLst>
              <a:ext uri="{FF2B5EF4-FFF2-40B4-BE49-F238E27FC236}">
                <a16:creationId xmlns:a16="http://schemas.microsoft.com/office/drawing/2014/main" id="{B040F429-826E-C19A-C64E-0412C157C0E1}"/>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3A18E15F-82FA-7062-DC57-7E1469DAE59F}"/>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5B9BF9B-0996-2EE3-EB2B-D3677AD32F26}"/>
              </a:ext>
            </a:extLst>
          </p:cNvPr>
          <p:cNvSpPr>
            <a:spLocks noGrp="1"/>
          </p:cNvSpPr>
          <p:nvPr>
            <p:ph type="dt" idx="1"/>
          </p:nvPr>
        </p:nvSpPr>
        <p:spPr/>
        <p:txBody>
          <a:bodyPr/>
          <a:lstStyle/>
          <a:p>
            <a:fld id="{386CE63F-9E7F-4C04-9D0D-FCA25A8E9E86}" type="datetime8">
              <a:rPr lang="en-US" smtClean="0"/>
              <a:t>4/25/2025 9:46 AM</a:t>
            </a:fld>
            <a:endParaRPr lang="en-US"/>
          </a:p>
        </p:txBody>
      </p:sp>
      <p:sp>
        <p:nvSpPr>
          <p:cNvPr id="7" name="Slide Number Placeholder 6">
            <a:extLst>
              <a:ext uri="{FF2B5EF4-FFF2-40B4-BE49-F238E27FC236}">
                <a16:creationId xmlns:a16="http://schemas.microsoft.com/office/drawing/2014/main" id="{4CBC6B57-FA18-57B0-4A5A-91A17E9EE7D1}"/>
              </a:ext>
            </a:extLst>
          </p:cNvPr>
          <p:cNvSpPr>
            <a:spLocks noGrp="1"/>
          </p:cNvSpPr>
          <p:nvPr>
            <p:ph type="sldNum" sz="quarter" idx="5"/>
          </p:nvPr>
        </p:nvSpPr>
        <p:spPr/>
        <p:txBody>
          <a:bodyPr/>
          <a:lstStyle/>
          <a:p>
            <a:fld id="{B4008EB6-D09E-4580-8CD6-DDB14511944F}" type="slidenum">
              <a:rPr lang="en-US" smtClean="0"/>
              <a:pPr/>
              <a:t>37</a:t>
            </a:fld>
            <a:endParaRPr lang="en-US"/>
          </a:p>
        </p:txBody>
      </p:sp>
    </p:spTree>
    <p:extLst>
      <p:ext uri="{BB962C8B-B14F-4D97-AF65-F5344CB8AC3E}">
        <p14:creationId xmlns:p14="http://schemas.microsoft.com/office/powerpoint/2010/main" val="157221652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4/25/2025 9:46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35692503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4/25/2025 9:46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97958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4/25/2025 9:46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6858816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4/25/2025 9:46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382727188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spcBef>
                <a:spcPts val="2400"/>
              </a:spcBef>
              <a:spcAft>
                <a:spcPts val="400"/>
              </a:spcAft>
              <a:buNone/>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4/25/2025 9:46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1869204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4/25/2025 9:46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43</a:t>
            </a:fld>
            <a:endParaRPr lang="en-US"/>
          </a:p>
        </p:txBody>
      </p:sp>
    </p:spTree>
    <p:extLst>
      <p:ext uri="{BB962C8B-B14F-4D97-AF65-F5344CB8AC3E}">
        <p14:creationId xmlns:p14="http://schemas.microsoft.com/office/powerpoint/2010/main" val="193961078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749CA6D-B48A-43CA-BE52-74968D86EA80}" type="slidenum">
              <a:rPr kumimoji="0" lang="en-IN"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en-IN"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905977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4/25/2025 9:46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45</a:t>
            </a:fld>
            <a:endParaRPr lang="en-US"/>
          </a:p>
        </p:txBody>
      </p:sp>
    </p:spTree>
    <p:extLst>
      <p:ext uri="{BB962C8B-B14F-4D97-AF65-F5344CB8AC3E}">
        <p14:creationId xmlns:p14="http://schemas.microsoft.com/office/powerpoint/2010/main" val="357442279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B786E8-28D1-CE13-C13D-B1123A1647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2A3F2E6-2860-5891-1D2F-DA9B697C4B5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75DC7B-08C8-E78B-1ED3-7240D9AD21BD}"/>
              </a:ext>
            </a:extLst>
          </p:cNvPr>
          <p:cNvSpPr>
            <a:spLocks noGrp="1"/>
          </p:cNvSpPr>
          <p:nvPr>
            <p:ph type="body" idx="1"/>
          </p:nvPr>
        </p:nvSpPr>
        <p:spPr/>
        <p:txBody>
          <a:bodyPr/>
          <a:lstStyle/>
          <a:p>
            <a:pPr algn="l">
              <a:buFont typeface="Arial" panose="020B0604020202020204" pitchFamily="34" charset="0"/>
              <a:buChar char="•"/>
            </a:pPr>
            <a:endParaRPr lang="en-US"/>
          </a:p>
        </p:txBody>
      </p:sp>
      <p:sp>
        <p:nvSpPr>
          <p:cNvPr id="4" name="Header Placeholder 3">
            <a:extLst>
              <a:ext uri="{FF2B5EF4-FFF2-40B4-BE49-F238E27FC236}">
                <a16:creationId xmlns:a16="http://schemas.microsoft.com/office/drawing/2014/main" id="{12AEE490-8608-A01C-0451-AE4DDEB59F26}"/>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2ABCDBB4-F136-6603-FEFB-77A18E91EB05}"/>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22A6D74-1A3D-7166-6AEA-AD9865C2EA57}"/>
              </a:ext>
            </a:extLst>
          </p:cNvPr>
          <p:cNvSpPr>
            <a:spLocks noGrp="1"/>
          </p:cNvSpPr>
          <p:nvPr>
            <p:ph type="dt" idx="1"/>
          </p:nvPr>
        </p:nvSpPr>
        <p:spPr/>
        <p:txBody>
          <a:bodyPr/>
          <a:lstStyle/>
          <a:p>
            <a:fld id="{386CE63F-9E7F-4C04-9D0D-FCA25A8E9E86}" type="datetime8">
              <a:rPr lang="en-US" smtClean="0"/>
              <a:t>4/25/2025 9:46 AM</a:t>
            </a:fld>
            <a:endParaRPr lang="en-US"/>
          </a:p>
        </p:txBody>
      </p:sp>
      <p:sp>
        <p:nvSpPr>
          <p:cNvPr id="7" name="Slide Number Placeholder 6">
            <a:extLst>
              <a:ext uri="{FF2B5EF4-FFF2-40B4-BE49-F238E27FC236}">
                <a16:creationId xmlns:a16="http://schemas.microsoft.com/office/drawing/2014/main" id="{EE378694-49C4-293D-034E-6A98482CEA32}"/>
              </a:ext>
            </a:extLst>
          </p:cNvPr>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768731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48FC37-4152-0815-0CDD-AD6FAFB1261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E1DA13-A57E-CF87-DE90-24B4AD9338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6693FE-2ABE-80EC-55F9-955367DBE6E8}"/>
              </a:ext>
            </a:extLst>
          </p:cNvPr>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endParaRPr lang="en-US" dirty="0"/>
          </a:p>
        </p:txBody>
      </p:sp>
      <p:sp>
        <p:nvSpPr>
          <p:cNvPr id="4" name="Header Placeholder 3">
            <a:extLst>
              <a:ext uri="{FF2B5EF4-FFF2-40B4-BE49-F238E27FC236}">
                <a16:creationId xmlns:a16="http://schemas.microsoft.com/office/drawing/2014/main" id="{4E6F488E-59D7-755C-23D4-80A6C4694C3E}"/>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F9168DEB-A7A3-C513-BEE3-3537A6A15583}"/>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DD4C4DB-DB26-9F44-153B-4D78F272C03C}"/>
              </a:ext>
            </a:extLst>
          </p:cNvPr>
          <p:cNvSpPr>
            <a:spLocks noGrp="1"/>
          </p:cNvSpPr>
          <p:nvPr>
            <p:ph type="dt" idx="1"/>
          </p:nvPr>
        </p:nvSpPr>
        <p:spPr/>
        <p:txBody>
          <a:bodyPr/>
          <a:lstStyle/>
          <a:p>
            <a:fld id="{386CE63F-9E7F-4C04-9D0D-FCA25A8E9E86}" type="datetime8">
              <a:rPr lang="en-US" smtClean="0"/>
              <a:t>4/25/2025 9:46 AM</a:t>
            </a:fld>
            <a:endParaRPr lang="en-US"/>
          </a:p>
        </p:txBody>
      </p:sp>
      <p:sp>
        <p:nvSpPr>
          <p:cNvPr id="7" name="Slide Number Placeholder 6">
            <a:extLst>
              <a:ext uri="{FF2B5EF4-FFF2-40B4-BE49-F238E27FC236}">
                <a16:creationId xmlns:a16="http://schemas.microsoft.com/office/drawing/2014/main" id="{E41072C0-93D6-AEE8-4A61-6056A3FC2D91}"/>
              </a:ext>
            </a:extLst>
          </p:cNvPr>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1732809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4/25/2025 9:46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4920139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4/25/2025 9:46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866412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D7A7F8-520B-3163-3499-F8769215BE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4D5D41-1451-76F1-BFD9-A9F043A6E0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A9F0964-6B1B-9865-74EA-D8741D0D888A}"/>
              </a:ext>
            </a:extLst>
          </p:cNvPr>
          <p:cNvSpPr>
            <a:spLocks noGrp="1"/>
          </p:cNvSpPr>
          <p:nvPr>
            <p:ph type="body" idx="1"/>
          </p:nvPr>
        </p:nvSpPr>
        <p:spPr/>
        <p:txBody>
          <a:bodyPr/>
          <a:lstStyle/>
          <a:p>
            <a:endParaRPr lang="en-NZ" dirty="0"/>
          </a:p>
        </p:txBody>
      </p:sp>
      <p:sp>
        <p:nvSpPr>
          <p:cNvPr id="4" name="Header Placeholder 3">
            <a:extLst>
              <a:ext uri="{FF2B5EF4-FFF2-40B4-BE49-F238E27FC236}">
                <a16:creationId xmlns:a16="http://schemas.microsoft.com/office/drawing/2014/main" id="{351910DF-764C-2AD3-4B46-A686C9AFF046}"/>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002D5BAD-D7F3-DD25-FFB7-5395116C439A}"/>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4C0A689-39EA-9DEE-15B4-26604E8C5DE6}"/>
              </a:ext>
            </a:extLst>
          </p:cNvPr>
          <p:cNvSpPr>
            <a:spLocks noGrp="1"/>
          </p:cNvSpPr>
          <p:nvPr>
            <p:ph type="dt" idx="1"/>
          </p:nvPr>
        </p:nvSpPr>
        <p:spPr/>
        <p:txBody>
          <a:bodyPr/>
          <a:lstStyle/>
          <a:p>
            <a:fld id="{386CE63F-9E7F-4C04-9D0D-FCA25A8E9E86}" type="datetime8">
              <a:rPr lang="en-US" smtClean="0"/>
              <a:t>4/25/2025 9:46 AM</a:t>
            </a:fld>
            <a:endParaRPr lang="en-US"/>
          </a:p>
        </p:txBody>
      </p:sp>
      <p:sp>
        <p:nvSpPr>
          <p:cNvPr id="7" name="Slide Number Placeholder 6">
            <a:extLst>
              <a:ext uri="{FF2B5EF4-FFF2-40B4-BE49-F238E27FC236}">
                <a16:creationId xmlns:a16="http://schemas.microsoft.com/office/drawing/2014/main" id="{22EB8F08-7F01-0040-316E-1711F622AB19}"/>
              </a:ext>
            </a:extLst>
          </p:cNvPr>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7489530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ED423A-FA26-FBC0-0077-379865699D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D38969-2238-56A9-3EAB-55DFC69AF6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882887-26AF-84CB-429B-EF29EEBB8CE3}"/>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43ED5F44-9CDB-E3E6-E8A7-A3C68FE1719D}"/>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B4C4B321-8796-080C-2E5D-7FDEBC20CDAE}"/>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5703811-CBD6-1127-7E0E-1E92D508C735}"/>
              </a:ext>
            </a:extLst>
          </p:cNvPr>
          <p:cNvSpPr>
            <a:spLocks noGrp="1"/>
          </p:cNvSpPr>
          <p:nvPr>
            <p:ph type="dt" idx="1"/>
          </p:nvPr>
        </p:nvSpPr>
        <p:spPr/>
        <p:txBody>
          <a:bodyPr/>
          <a:lstStyle/>
          <a:p>
            <a:fld id="{386CE63F-9E7F-4C04-9D0D-FCA25A8E9E86}" type="datetime8">
              <a:rPr lang="en-US" smtClean="0"/>
              <a:t>4/25/2025 9:46 AM</a:t>
            </a:fld>
            <a:endParaRPr lang="en-US"/>
          </a:p>
        </p:txBody>
      </p:sp>
      <p:sp>
        <p:nvSpPr>
          <p:cNvPr id="7" name="Slide Number Placeholder 6">
            <a:extLst>
              <a:ext uri="{FF2B5EF4-FFF2-40B4-BE49-F238E27FC236}">
                <a16:creationId xmlns:a16="http://schemas.microsoft.com/office/drawing/2014/main" id="{FE9EFD21-6A6E-E7CE-99AD-19A427B099FD}"/>
              </a:ext>
            </a:extLst>
          </p:cNvPr>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1519888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17.jpe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3.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3.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11.jpe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4.xml"/><Relationship Id="rId4" Type="http://schemas.openxmlformats.org/officeDocument/2006/relationships/image" Target="../media/image17.jpe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4.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11.jpe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4.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5.xml"/><Relationship Id="rId4" Type="http://schemas.openxmlformats.org/officeDocument/2006/relationships/image" Target="../media/image11.jpeg"/></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5.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5.xml"/><Relationship Id="rId4" Type="http://schemas.openxmlformats.org/officeDocument/2006/relationships/image" Target="../media/image17.jpe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5.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5.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5.xml"/><Relationship Id="rId4" Type="http://schemas.openxmlformats.org/officeDocument/2006/relationships/image" Target="../media/image11.jpe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5.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5.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6.xml"/><Relationship Id="rId4" Type="http://schemas.openxmlformats.org/officeDocument/2006/relationships/image" Target="../media/image11.jpeg"/></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6.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6.xml"/><Relationship Id="rId4" Type="http://schemas.openxmlformats.org/officeDocument/2006/relationships/image" Target="../media/image17.jpeg"/></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6.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6.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6.xml"/><Relationship Id="rId4" Type="http://schemas.openxmlformats.org/officeDocument/2006/relationships/image" Target="../media/image11.jpeg"/></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6.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6.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40.jpeg"/><Relationship Id="rId1" Type="http://schemas.openxmlformats.org/officeDocument/2006/relationships/slideMaster" Target="../slideMasters/slideMaster6.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7.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7.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7.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7.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7.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4" Type="http://schemas.openxmlformats.org/officeDocument/2006/relationships/image" Target="../media/image11.jpeg"/></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7.xml"/><Relationship Id="rId4" Type="http://schemas.openxmlformats.org/officeDocument/2006/relationships/image" Target="../media/image17.jpeg"/></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7.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4" Type="http://schemas.openxmlformats.org/officeDocument/2006/relationships/image" Target="../media/image11.jpeg"/></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7.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8.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8.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8.xml"/><Relationship Id="rId4" Type="http://schemas.openxmlformats.org/officeDocument/2006/relationships/image" Target="../media/image11.jpeg"/></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8.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17.jpeg"/></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8.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8.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8.xml"/><Relationship Id="rId4" Type="http://schemas.openxmlformats.org/officeDocument/2006/relationships/image" Target="../media/image11.jpeg"/></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8.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8.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8.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8.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41.jpeg"/><Relationship Id="rId1" Type="http://schemas.openxmlformats.org/officeDocument/2006/relationships/slideMaster" Target="../slideMasters/slideMaster9.xml"/></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41.jpeg"/><Relationship Id="rId1" Type="http://schemas.openxmlformats.org/officeDocument/2006/relationships/slideMaster" Target="../slideMasters/slideMaster9.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42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9.xml"/></Relationships>
</file>

<file path=ppt/slideLayouts/_rels/slideLayout4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9.xml"/><Relationship Id="rId4" Type="http://schemas.openxmlformats.org/officeDocument/2006/relationships/image" Target="../media/image11.jpeg"/></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9.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4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9.xml"/><Relationship Id="rId4" Type="http://schemas.openxmlformats.org/officeDocument/2006/relationships/image" Target="../media/image17.jpe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9.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4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9.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9.xml"/><Relationship Id="rId4" Type="http://schemas.openxmlformats.org/officeDocument/2006/relationships/image" Target="../media/image11.jpeg"/></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9.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4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9.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9.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9.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7.jpe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1397930-66AE-A947-D5B9-9C5016CB8BED}"/>
              </a:ext>
            </a:extLst>
          </p:cNvPr>
          <p:cNvPicPr>
            <a:picLocks noChangeAspect="1"/>
          </p:cNvPicPr>
          <p:nvPr userDrawn="1"/>
        </p:nvPicPr>
        <p:blipFill>
          <a:blip r:embed="rId2"/>
          <a:src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36" name="Graphic 2">
            <a:extLst>
              <a:ext uri="{FF2B5EF4-FFF2-40B4-BE49-F238E27FC236}">
                <a16:creationId xmlns:a16="http://schemas.microsoft.com/office/drawing/2014/main" id="{2CEDC8E3-F79A-A940-C6AC-B9837D04111E}"/>
              </a:ext>
            </a:extLst>
          </p:cNvPr>
          <p:cNvGrpSpPr>
            <a:grpSpLocks noChangeAspect="1"/>
          </p:cNvGrpSpPr>
          <p:nvPr userDrawn="1"/>
        </p:nvGrpSpPr>
        <p:grpSpPr>
          <a:xfrm>
            <a:off x="580571" y="2667276"/>
            <a:ext cx="3365939" cy="1508760"/>
            <a:chOff x="4778216" y="2874073"/>
            <a:chExt cx="2635376" cy="1181290"/>
          </a:xfrm>
          <a:gradFill>
            <a:gsLst>
              <a:gs pos="0">
                <a:srgbClr val="4A3474"/>
              </a:gs>
              <a:gs pos="34000">
                <a:srgbClr val="6C2773"/>
              </a:gs>
              <a:gs pos="69000">
                <a:srgbClr val="98309C"/>
              </a:gs>
            </a:gsLst>
            <a:lin ang="2700000" scaled="1"/>
          </a:gradFill>
        </p:grpSpPr>
        <p:sp>
          <p:nvSpPr>
            <p:cNvPr id="37" name="Freeform: Shape 36">
              <a:extLst>
                <a:ext uri="{FF2B5EF4-FFF2-40B4-BE49-F238E27FC236}">
                  <a16:creationId xmlns:a16="http://schemas.microsoft.com/office/drawing/2014/main" id="{51526743-42F2-6769-B999-79E26E1B1B48}"/>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B780BBB3-359A-1126-4C18-B2A2A6BB56AC}"/>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147CA590-5A0E-D5C8-B711-460D83E9D195}"/>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D9EDAEF5-5935-F796-91B1-BCE0D3A62ED5}"/>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75DBCEB0-35A7-C16F-D1AE-2909AEA7BBF3}"/>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7F5C7D3C-C100-EECA-1057-4E527B0C894E}"/>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EE3DC566-37AA-2F4D-AEA4-919047494CB1}"/>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0B80A6D2-628D-E41F-75FB-0132E71E93FB}"/>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389B5CC7-56EB-3DF9-114D-6929F8426B49}"/>
                </a:ext>
              </a:extLst>
            </p:cNvPr>
            <p:cNvSpPr/>
            <p:nvPr/>
          </p:nvSpPr>
          <p:spPr>
            <a:xfrm>
              <a:off x="7197756"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74EA045E-6D2E-78B5-E1AD-16B44289BA15}"/>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BC47584D-E328-6A92-03A7-ECD1AB922961}"/>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65D8F345-A952-EF68-4AF1-CB123287E81F}"/>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6B8F43B2-0451-F3C5-571C-A47C05986AFA}"/>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50" name="Freeform: Shape 49">
              <a:extLst>
                <a:ext uri="{FF2B5EF4-FFF2-40B4-BE49-F238E27FC236}">
                  <a16:creationId xmlns:a16="http://schemas.microsoft.com/office/drawing/2014/main" id="{74F83D34-D61F-49BA-2B8F-BC2E15A758E9}"/>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347567346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113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_CENTER SCREEN ONLY">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6154137B-4A79-F8ED-4C5F-1087F1779AC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133" name="Graphic 2">
            <a:extLst>
              <a:ext uri="{FF2B5EF4-FFF2-40B4-BE49-F238E27FC236}">
                <a16:creationId xmlns:a16="http://schemas.microsoft.com/office/drawing/2014/main" id="{3C212610-741A-76F3-5333-B79C74EAEEC2}"/>
              </a:ext>
            </a:extLst>
          </p:cNvPr>
          <p:cNvGrpSpPr>
            <a:grpSpLocks noChangeAspect="1"/>
          </p:cNvGrpSpPr>
          <p:nvPr userDrawn="1"/>
        </p:nvGrpSpPr>
        <p:grpSpPr>
          <a:xfrm>
            <a:off x="585946" y="2667276"/>
            <a:ext cx="2742618" cy="1508760"/>
            <a:chOff x="4778216" y="2874073"/>
            <a:chExt cx="2635377" cy="1181290"/>
          </a:xfrm>
          <a:gradFill>
            <a:gsLst>
              <a:gs pos="0">
                <a:srgbClr val="FFFFFF"/>
              </a:gs>
              <a:gs pos="34000">
                <a:srgbClr val="FFF9EA"/>
              </a:gs>
              <a:gs pos="69000">
                <a:srgbClr val="F8E3BB"/>
              </a:gs>
            </a:gsLst>
            <a:lin ang="2700000" scaled="1"/>
          </a:gradFill>
        </p:grpSpPr>
        <p:sp>
          <p:nvSpPr>
            <p:cNvPr id="134" name="Freeform: Shape 133">
              <a:extLst>
                <a:ext uri="{FF2B5EF4-FFF2-40B4-BE49-F238E27FC236}">
                  <a16:creationId xmlns:a16="http://schemas.microsoft.com/office/drawing/2014/main" id="{E3569518-C452-E85B-D77C-6407D8F5B763}"/>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562"/>
            </a:p>
          </p:txBody>
        </p:sp>
        <p:sp>
          <p:nvSpPr>
            <p:cNvPr id="135" name="Freeform: Shape 134">
              <a:extLst>
                <a:ext uri="{FF2B5EF4-FFF2-40B4-BE49-F238E27FC236}">
                  <a16:creationId xmlns:a16="http://schemas.microsoft.com/office/drawing/2014/main" id="{F53E8EF6-A7F3-B66A-A8BC-89D57E8F6CBE}"/>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562"/>
            </a:p>
          </p:txBody>
        </p:sp>
        <p:sp>
          <p:nvSpPr>
            <p:cNvPr id="136" name="Freeform: Shape 135">
              <a:extLst>
                <a:ext uri="{FF2B5EF4-FFF2-40B4-BE49-F238E27FC236}">
                  <a16:creationId xmlns:a16="http://schemas.microsoft.com/office/drawing/2014/main" id="{D0AD0FEA-5EFB-9EC0-B4B8-67798738C25E}"/>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562"/>
            </a:p>
          </p:txBody>
        </p:sp>
        <p:sp>
          <p:nvSpPr>
            <p:cNvPr id="137" name="Freeform: Shape 136">
              <a:extLst>
                <a:ext uri="{FF2B5EF4-FFF2-40B4-BE49-F238E27FC236}">
                  <a16:creationId xmlns:a16="http://schemas.microsoft.com/office/drawing/2014/main" id="{C236DCE1-9904-F776-59DF-FB9F107ED692}"/>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562"/>
            </a:p>
          </p:txBody>
        </p:sp>
        <p:sp>
          <p:nvSpPr>
            <p:cNvPr id="138" name="Freeform: Shape 137">
              <a:extLst>
                <a:ext uri="{FF2B5EF4-FFF2-40B4-BE49-F238E27FC236}">
                  <a16:creationId xmlns:a16="http://schemas.microsoft.com/office/drawing/2014/main" id="{7974FE59-1A75-CE46-B02E-EEE87CA116BD}"/>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562"/>
            </a:p>
          </p:txBody>
        </p:sp>
        <p:sp>
          <p:nvSpPr>
            <p:cNvPr id="139" name="Freeform: Shape 138">
              <a:extLst>
                <a:ext uri="{FF2B5EF4-FFF2-40B4-BE49-F238E27FC236}">
                  <a16:creationId xmlns:a16="http://schemas.microsoft.com/office/drawing/2014/main" id="{8062235B-A475-56F5-474E-A4D8AF23BAF5}"/>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562"/>
            </a:p>
          </p:txBody>
        </p:sp>
        <p:sp>
          <p:nvSpPr>
            <p:cNvPr id="140" name="Freeform: Shape 139">
              <a:extLst>
                <a:ext uri="{FF2B5EF4-FFF2-40B4-BE49-F238E27FC236}">
                  <a16:creationId xmlns:a16="http://schemas.microsoft.com/office/drawing/2014/main" id="{8B6DD58F-CBDB-6676-A3DE-6583443EC3DA}"/>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562"/>
            </a:p>
          </p:txBody>
        </p:sp>
        <p:sp>
          <p:nvSpPr>
            <p:cNvPr id="141" name="Freeform: Shape 140">
              <a:extLst>
                <a:ext uri="{FF2B5EF4-FFF2-40B4-BE49-F238E27FC236}">
                  <a16:creationId xmlns:a16="http://schemas.microsoft.com/office/drawing/2014/main" id="{3D15C1C4-1403-E374-E2E5-0BBB09801CB4}"/>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562"/>
            </a:p>
          </p:txBody>
        </p:sp>
        <p:sp>
          <p:nvSpPr>
            <p:cNvPr id="142" name="Freeform: Shape 141">
              <a:extLst>
                <a:ext uri="{FF2B5EF4-FFF2-40B4-BE49-F238E27FC236}">
                  <a16:creationId xmlns:a16="http://schemas.microsoft.com/office/drawing/2014/main" id="{6B21F03E-4396-7E4E-99FB-42504548DA31}"/>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562"/>
            </a:p>
          </p:txBody>
        </p:sp>
        <p:sp>
          <p:nvSpPr>
            <p:cNvPr id="143" name="Freeform: Shape 142">
              <a:extLst>
                <a:ext uri="{FF2B5EF4-FFF2-40B4-BE49-F238E27FC236}">
                  <a16:creationId xmlns:a16="http://schemas.microsoft.com/office/drawing/2014/main" id="{7AB93971-2905-607A-19F1-CE54BBD4B3B6}"/>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562"/>
            </a:p>
          </p:txBody>
        </p:sp>
        <p:sp>
          <p:nvSpPr>
            <p:cNvPr id="145" name="Freeform: Shape 144">
              <a:extLst>
                <a:ext uri="{FF2B5EF4-FFF2-40B4-BE49-F238E27FC236}">
                  <a16:creationId xmlns:a16="http://schemas.microsoft.com/office/drawing/2014/main" id="{49636720-DE55-BC6F-FA94-789D29C2FC45}"/>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562"/>
            </a:p>
          </p:txBody>
        </p:sp>
        <p:sp>
          <p:nvSpPr>
            <p:cNvPr id="146" name="Freeform: Shape 145">
              <a:extLst>
                <a:ext uri="{FF2B5EF4-FFF2-40B4-BE49-F238E27FC236}">
                  <a16:creationId xmlns:a16="http://schemas.microsoft.com/office/drawing/2014/main" id="{97B056FE-D70E-333D-9338-AE3F2F9008B5}"/>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562"/>
            </a:p>
          </p:txBody>
        </p:sp>
        <p:sp>
          <p:nvSpPr>
            <p:cNvPr id="147" name="Freeform: Shape 146">
              <a:extLst>
                <a:ext uri="{FF2B5EF4-FFF2-40B4-BE49-F238E27FC236}">
                  <a16:creationId xmlns:a16="http://schemas.microsoft.com/office/drawing/2014/main" id="{5E1CFC15-7A7E-EE7A-2911-5D04489B5C4B}"/>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562"/>
            </a:p>
          </p:txBody>
        </p:sp>
        <p:sp>
          <p:nvSpPr>
            <p:cNvPr id="148" name="Freeform: Shape 147">
              <a:extLst>
                <a:ext uri="{FF2B5EF4-FFF2-40B4-BE49-F238E27FC236}">
                  <a16:creationId xmlns:a16="http://schemas.microsoft.com/office/drawing/2014/main" id="{643111E7-438F-EC3A-8FF4-73D47A7F1108}"/>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562"/>
            </a:p>
          </p:txBody>
        </p:sp>
      </p:grpSp>
      <p:pic>
        <p:nvPicPr>
          <p:cNvPr id="149" name="MS logo white - EMF" descr="Microsoft logo white text version">
            <a:extLst>
              <a:ext uri="{FF2B5EF4-FFF2-40B4-BE49-F238E27FC236}">
                <a16:creationId xmlns:a16="http://schemas.microsoft.com/office/drawing/2014/main" id="{CF1BCD0B-B70D-1811-3610-C5E7B49A930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8903" y="585788"/>
            <a:ext cx="1113237" cy="292608"/>
          </a:xfrm>
          <a:prstGeom prst="rect">
            <a:avLst/>
          </a:prstGeom>
        </p:spPr>
      </p:pic>
    </p:spTree>
    <p:extLst>
      <p:ext uri="{BB962C8B-B14F-4D97-AF65-F5344CB8AC3E}">
        <p14:creationId xmlns:p14="http://schemas.microsoft.com/office/powerpoint/2010/main" val="938729905"/>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81240-6A38-443B-6A44-7E945DB8BA1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1621367" y="2530682"/>
            <a:ext cx="5577840" cy="1003095"/>
          </a:xfrm>
          <a:noFill/>
        </p:spPr>
        <p:txBody>
          <a:bodyPr vert="horz" wrap="square" lIns="0" tIns="0" rIns="0" bIns="0" rtlCol="0" anchor="b" anchorCtr="0">
            <a:spAutoFit/>
          </a:bodyPr>
          <a:lstStyle>
            <a:lvl1pPr>
              <a:defRPr lang="en-US" sz="3259" dirty="0">
                <a:solidFill>
                  <a:srgbClr val="F8E3BB"/>
                </a:solidFill>
              </a:defRPr>
            </a:lvl1pPr>
          </a:lstStyle>
          <a:p>
            <a:pPr lvl="0"/>
            <a:r>
              <a:rPr lang="en-US"/>
              <a:t>Event name or </a:t>
            </a:r>
            <a:br>
              <a:rPr lang="en-US"/>
            </a:br>
            <a:r>
              <a:rPr lang="en-US"/>
              <a:t>presentation title </a:t>
            </a:r>
          </a:p>
        </p:txBody>
      </p:sp>
      <p:sp>
        <p:nvSpPr>
          <p:cNvPr id="5" name="Text Placeholder 4"/>
          <p:cNvSpPr>
            <a:spLocks noGrp="1"/>
          </p:cNvSpPr>
          <p:nvPr>
            <p:ph type="body" sz="quarter" idx="12" hasCustomPrompt="1"/>
          </p:nvPr>
        </p:nvSpPr>
        <p:spPr bwMode="white">
          <a:xfrm>
            <a:off x="1621367" y="3962401"/>
            <a:ext cx="5577840" cy="225767"/>
          </a:xfrm>
          <a:noFill/>
        </p:spPr>
        <p:txBody>
          <a:bodyPr wrap="square" lIns="0" tIns="0" rIns="0" bIns="0">
            <a:spAutoFit/>
          </a:bodyPr>
          <a:lstStyle>
            <a:lvl1pPr marL="0" indent="0">
              <a:spcBef>
                <a:spcPts val="0"/>
              </a:spcBef>
              <a:buNone/>
              <a:defRPr sz="1467"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0CD5FF5-1115-3AF7-6411-80851536A8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604903" y="585788"/>
            <a:ext cx="1113237" cy="292608"/>
          </a:xfrm>
          <a:prstGeom prst="rect">
            <a:avLst/>
          </a:prstGeom>
        </p:spPr>
      </p:pic>
    </p:spTree>
    <p:extLst>
      <p:ext uri="{BB962C8B-B14F-4D97-AF65-F5344CB8AC3E}">
        <p14:creationId xmlns:p14="http://schemas.microsoft.com/office/powerpoint/2010/main" val="29562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119">
          <p15:clr>
            <a:srgbClr val="5ACBF0"/>
          </p15:clr>
        </p15:guide>
        <p15:guide id="4" orient="horz" pos="6336">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Slide_Walkin_CENTER SCREEN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81240-6A38-443B-6A44-7E945DB8BA1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93607" y="2530682"/>
            <a:ext cx="5577840" cy="1003095"/>
          </a:xfrm>
          <a:noFill/>
        </p:spPr>
        <p:txBody>
          <a:bodyPr vert="horz" wrap="square" lIns="0" tIns="0" rIns="0" bIns="0" rtlCol="0" anchor="b" anchorCtr="0">
            <a:spAutoFit/>
          </a:bodyPr>
          <a:lstStyle>
            <a:lvl1pPr>
              <a:defRPr lang="en-US" sz="3259" dirty="0">
                <a:solidFill>
                  <a:srgbClr val="F8E3BB"/>
                </a:solidFill>
              </a:defRPr>
            </a:lvl1pPr>
          </a:lstStyle>
          <a:p>
            <a:pPr lvl="0"/>
            <a:r>
              <a:rPr lang="en-US"/>
              <a:t>Event name or </a:t>
            </a:r>
            <a:br>
              <a:rPr lang="en-US"/>
            </a:br>
            <a:r>
              <a:rPr lang="en-US"/>
              <a:t>presentation title </a:t>
            </a:r>
          </a:p>
        </p:txBody>
      </p:sp>
      <p:sp>
        <p:nvSpPr>
          <p:cNvPr id="5" name="Text Placeholder 4"/>
          <p:cNvSpPr>
            <a:spLocks noGrp="1"/>
          </p:cNvSpPr>
          <p:nvPr>
            <p:ph type="body" sz="quarter" idx="12" hasCustomPrompt="1"/>
          </p:nvPr>
        </p:nvSpPr>
        <p:spPr bwMode="white">
          <a:xfrm>
            <a:off x="593607" y="3962401"/>
            <a:ext cx="5577840" cy="225767"/>
          </a:xfrm>
          <a:noFill/>
        </p:spPr>
        <p:txBody>
          <a:bodyPr wrap="square" lIns="0" tIns="0" rIns="0" bIns="0">
            <a:spAutoFit/>
          </a:bodyPr>
          <a:lstStyle>
            <a:lvl1pPr marL="0" indent="0">
              <a:spcBef>
                <a:spcPts val="0"/>
              </a:spcBef>
              <a:buNone/>
              <a:defRPr sz="1467"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0CD5FF5-1115-3AF7-6411-80851536A8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93607" y="585788"/>
            <a:ext cx="1113237" cy="292608"/>
          </a:xfrm>
          <a:prstGeom prst="rect">
            <a:avLst/>
          </a:prstGeom>
        </p:spPr>
      </p:pic>
    </p:spTree>
    <p:extLst>
      <p:ext uri="{BB962C8B-B14F-4D97-AF65-F5344CB8AC3E}">
        <p14:creationId xmlns:p14="http://schemas.microsoft.com/office/powerpoint/2010/main" val="416778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119">
          <p15:clr>
            <a:srgbClr val="5ACBF0"/>
          </p15:clr>
        </p15:guide>
        <p15:guide id="4" orient="horz" pos="6336">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21367" y="3032228"/>
            <a:ext cx="9144000" cy="501548"/>
          </a:xfrm>
          <a:noFill/>
        </p:spPr>
        <p:txBody>
          <a:bodyPr lIns="0" tIns="0" rIns="0" bIns="0" anchor="b" anchorCtr="0">
            <a:spAutoFit/>
          </a:bodyPr>
          <a:lstStyle>
            <a:lvl1pPr>
              <a:defRPr sz="3259" spc="-4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1621367" y="3962402"/>
            <a:ext cx="9144000" cy="200696"/>
          </a:xfrm>
          <a:noFill/>
        </p:spPr>
        <p:txBody>
          <a:bodyPr wrap="square" lIns="0" tIns="0" rIns="0" bIns="0">
            <a:spAutoFit/>
          </a:bodyPr>
          <a:lstStyle>
            <a:lvl1pPr marL="0" indent="0">
              <a:spcBef>
                <a:spcPts val="0"/>
              </a:spcBef>
              <a:buNone/>
              <a:defRPr sz="130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3" name="MS logo white - EMF" descr="Microsoft logo white text version">
            <a:extLst>
              <a:ext uri="{FF2B5EF4-FFF2-40B4-BE49-F238E27FC236}">
                <a16:creationId xmlns:a16="http://schemas.microsoft.com/office/drawing/2014/main" id="{FCEC5707-483C-6137-56E7-02CC348DE27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604903" y="585788"/>
            <a:ext cx="1113237" cy="292608"/>
          </a:xfrm>
          <a:prstGeom prst="rect">
            <a:avLst/>
          </a:prstGeom>
        </p:spPr>
      </p:pic>
    </p:spTree>
    <p:extLst>
      <p:ext uri="{BB962C8B-B14F-4D97-AF65-F5344CB8AC3E}">
        <p14:creationId xmlns:p14="http://schemas.microsoft.com/office/powerpoint/2010/main" val="394925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075">
          <p15:clr>
            <a:srgbClr val="5ACBF0"/>
          </p15:clr>
        </p15:guide>
        <p15:guide id="4" orient="horz" pos="6336">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614846" y="457201"/>
            <a:ext cx="8968487" cy="451534"/>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1610783" y="1435100"/>
            <a:ext cx="8968746" cy="131439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671531528"/>
      </p:ext>
    </p:extLst>
  </p:cSld>
  <p:clrMapOvr>
    <a:masterClrMapping/>
  </p:clrMapOvr>
  <p:transition>
    <p:fade/>
  </p:transition>
  <p:extLst>
    <p:ext uri="{DCECCB84-F9BA-43D5-87BE-67443E8EF086}">
      <p15:sldGuideLst xmlns:p15="http://schemas.microsoft.com/office/powerpoint/2012/main">
        <p15:guide id="2" orient="horz" pos="3731">
          <p15:clr>
            <a:srgbClr val="5ACBF0"/>
          </p15:clr>
        </p15:guide>
        <p15:guide id="3" orient="horz" pos="845">
          <p15:clr>
            <a:srgbClr val="5ACBF0"/>
          </p15:clr>
        </p15:guide>
        <p15:guide id="5" orient="horz" pos="2652">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1614846" y="457201"/>
            <a:ext cx="8968487" cy="451534"/>
          </a:xfrm>
        </p:spPr>
        <p:txBody>
          <a:bodyPr/>
          <a:lstStyle/>
          <a:p>
            <a:r>
              <a:rPr lang="en-US"/>
              <a:t>Click to edit Master title style</a:t>
            </a:r>
          </a:p>
        </p:txBody>
      </p:sp>
      <p:sp>
        <p:nvSpPr>
          <p:cNvPr id="4" name="Text Placeholder 3"/>
          <p:cNvSpPr>
            <a:spLocks noGrp="1"/>
          </p:cNvSpPr>
          <p:nvPr>
            <p:ph type="body" sz="quarter" idx="10"/>
          </p:nvPr>
        </p:nvSpPr>
        <p:spPr>
          <a:xfrm>
            <a:off x="1612973" y="1434370"/>
            <a:ext cx="8968487" cy="1314399"/>
          </a:xfrm>
        </p:spPr>
        <p:txBody>
          <a:bodyPr wrap="square">
            <a:spAutoFit/>
          </a:bodyPr>
          <a:lstStyle>
            <a:lvl1pPr marL="0" indent="0">
              <a:buNone/>
              <a:defRPr/>
            </a:lvl1pPr>
            <a:lvl2pPr marL="186279" indent="0">
              <a:buNone/>
              <a:defRPr/>
            </a:lvl2pPr>
            <a:lvl3pPr marL="372559" indent="0">
              <a:buNone/>
              <a:defRPr/>
            </a:lvl3pPr>
            <a:lvl4pPr marL="558838" indent="0">
              <a:buNone/>
              <a:defRPr/>
            </a:lvl4pPr>
            <a:lvl5pPr marL="74511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5614811"/>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2655">
          <p15:clr>
            <a:srgbClr val="5ACBF0"/>
          </p15:clr>
        </p15:guide>
        <p15:guide id="4" orient="horz" pos="373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1614847" y="457201"/>
            <a:ext cx="8968740" cy="451534"/>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1610784" y="1435100"/>
            <a:ext cx="4191000" cy="13143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92587" y="1435100"/>
            <a:ext cx="4191000" cy="13143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380329020"/>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743">
          <p15:clr>
            <a:srgbClr val="5ACBF0"/>
          </p15:clr>
        </p15:guide>
        <p15:guide id="3" orient="horz" pos="2652">
          <p15:clr>
            <a:srgbClr val="5ACBF0"/>
          </p15:clr>
        </p15:guide>
        <p15:guide id="4" pos="13176">
          <p15:clr>
            <a:srgbClr val="5ACBF0"/>
          </p15:clr>
        </p15:guide>
        <p15:guide id="5" pos="14487">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614847" y="457201"/>
            <a:ext cx="8968740" cy="451534"/>
          </a:xfrm>
        </p:spPr>
        <p:txBody>
          <a:bodyPr/>
          <a:lstStyle/>
          <a:p>
            <a:r>
              <a:rPr lang="en-US"/>
              <a:t>Click to edit Master title style</a:t>
            </a:r>
          </a:p>
        </p:txBody>
      </p:sp>
      <p:sp>
        <p:nvSpPr>
          <p:cNvPr id="4" name="Text Placeholder 3"/>
          <p:cNvSpPr>
            <a:spLocks noGrp="1"/>
          </p:cNvSpPr>
          <p:nvPr>
            <p:ph type="body" sz="quarter" idx="10"/>
          </p:nvPr>
        </p:nvSpPr>
        <p:spPr>
          <a:xfrm>
            <a:off x="1610784" y="1435100"/>
            <a:ext cx="4191000" cy="1314399"/>
          </a:xfrm>
        </p:spPr>
        <p:txBody>
          <a:bodyPr wrap="square">
            <a:spAutoFit/>
          </a:bodyPr>
          <a:lstStyle>
            <a:lvl1pPr marL="0" indent="0">
              <a:spcBef>
                <a:spcPts val="997"/>
              </a:spcBef>
              <a:buClr>
                <a:schemeClr val="tx1"/>
              </a:buClr>
              <a:buFont typeface="Wingdings" panose="05000000000000000000" pitchFamily="2" charset="2"/>
              <a:buNone/>
              <a:defRPr sz="2282" b="0">
                <a:latin typeface="Segoe UI" panose="020B0502040204020203" pitchFamily="34" charset="0"/>
                <a:cs typeface="Segoe UI" panose="020B0502040204020203" pitchFamily="34" charset="0"/>
              </a:defRPr>
            </a:lvl1pPr>
            <a:lvl2pPr marL="208271" indent="0">
              <a:buFont typeface="Wingdings" panose="05000000000000000000" pitchFamily="2" charset="2"/>
              <a:buNone/>
              <a:defRPr sz="1630" b="0"/>
            </a:lvl2pPr>
            <a:lvl3pPr marL="367384" indent="0">
              <a:buFont typeface="Wingdings" panose="05000000000000000000" pitchFamily="2" charset="2"/>
              <a:buNone/>
              <a:tabLst/>
              <a:defRPr sz="1304" b="0"/>
            </a:lvl3pPr>
            <a:lvl4pPr marL="531672" indent="0">
              <a:buFont typeface="Wingdings" panose="05000000000000000000" pitchFamily="2" charset="2"/>
              <a:buNone/>
              <a:defRPr sz="1141" b="0"/>
            </a:lvl4pPr>
            <a:lvl5pPr marL="695961" indent="0">
              <a:buFont typeface="Wingdings" panose="05000000000000000000" pitchFamily="2" charset="2"/>
              <a:buNone/>
              <a:tabLst/>
              <a:defRPr sz="114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2587" y="1435100"/>
            <a:ext cx="4191000" cy="1314399"/>
          </a:xfrm>
        </p:spPr>
        <p:txBody>
          <a:bodyPr wrap="square">
            <a:spAutoFit/>
          </a:bodyPr>
          <a:lstStyle>
            <a:lvl1pPr marL="0" indent="0">
              <a:spcBef>
                <a:spcPts val="997"/>
              </a:spcBef>
              <a:buClr>
                <a:schemeClr val="tx1"/>
              </a:buClr>
              <a:buFont typeface="Wingdings" panose="05000000000000000000" pitchFamily="2" charset="2"/>
              <a:buNone/>
              <a:defRPr sz="2282" b="0">
                <a:latin typeface="Segoe UI" panose="020B0502040204020203" pitchFamily="34" charset="0"/>
                <a:cs typeface="Segoe UI" panose="020B0502040204020203" pitchFamily="34" charset="0"/>
              </a:defRPr>
            </a:lvl1pPr>
            <a:lvl2pPr marL="208271" indent="0">
              <a:buFont typeface="Wingdings" panose="05000000000000000000" pitchFamily="2" charset="2"/>
              <a:buNone/>
              <a:defRPr sz="1630" b="0"/>
            </a:lvl2pPr>
            <a:lvl3pPr marL="367384" indent="0">
              <a:buFont typeface="Wingdings" panose="05000000000000000000" pitchFamily="2" charset="2"/>
              <a:buNone/>
              <a:tabLst/>
              <a:defRPr sz="1304" b="0"/>
            </a:lvl3pPr>
            <a:lvl4pPr marL="531672" indent="0">
              <a:buFont typeface="Wingdings" panose="05000000000000000000" pitchFamily="2" charset="2"/>
              <a:buNone/>
              <a:defRPr sz="1141" b="0"/>
            </a:lvl4pPr>
            <a:lvl5pPr marL="695961" indent="0">
              <a:buFont typeface="Wingdings" panose="05000000000000000000" pitchFamily="2" charset="2"/>
              <a:buNone/>
              <a:tabLst/>
              <a:defRPr sz="114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1788721"/>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731">
          <p15:clr>
            <a:srgbClr val="5ACBF0"/>
          </p15:clr>
        </p15:guide>
        <p15:guide id="3" orient="horz" pos="2652">
          <p15:clr>
            <a:srgbClr val="5ACBF0"/>
          </p15:clr>
        </p15:guide>
        <p15:guide id="4" pos="13161">
          <p15:clr>
            <a:srgbClr val="5ACBF0"/>
          </p15:clr>
        </p15:guide>
        <p15:guide id="5" pos="14487">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614847" y="457201"/>
            <a:ext cx="8968740" cy="451534"/>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1610784" y="1436690"/>
            <a:ext cx="4191000" cy="351186"/>
          </a:xfrm>
        </p:spPr>
        <p:txBody>
          <a:bodyPr anchor="t"/>
          <a:lstStyle>
            <a:lvl1pPr marL="0" indent="0">
              <a:spcBef>
                <a:spcPts val="0"/>
              </a:spcBef>
              <a:buNone/>
              <a:defRPr sz="2282">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1610784" y="2084388"/>
            <a:ext cx="4191000" cy="1264192"/>
          </a:xfrm>
        </p:spPr>
        <p:txBody>
          <a:bodyPr>
            <a:spAutoFit/>
          </a:bodyPr>
          <a:lstStyle>
            <a:lvl1pPr marL="139710" indent="-139710">
              <a:defRPr lang="en-US" sz="1956" dirty="0"/>
            </a:lvl1pPr>
            <a:lvl2pPr marL="279419" indent="-139710">
              <a:defRPr lang="en-US" dirty="0"/>
            </a:lvl2pPr>
            <a:lvl3pPr marL="419129" indent="-139710">
              <a:defRPr lang="en-US" dirty="0"/>
            </a:lvl3pPr>
            <a:lvl4pPr marL="543315" indent="-124186">
              <a:defRPr lang="en-US" dirty="0"/>
            </a:lvl4pPr>
            <a:lvl5pPr marL="646804" indent="-9831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87041" y="1436690"/>
            <a:ext cx="4191000" cy="351186"/>
          </a:xfrm>
        </p:spPr>
        <p:txBody>
          <a:bodyPr anchor="t"/>
          <a:lstStyle>
            <a:lvl1pPr marL="0" indent="0">
              <a:spcBef>
                <a:spcPts val="0"/>
              </a:spcBef>
              <a:buNone/>
              <a:defRPr sz="2282">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87041" y="2084388"/>
            <a:ext cx="4191000" cy="1264192"/>
          </a:xfrm>
        </p:spPr>
        <p:txBody>
          <a:bodyPr>
            <a:spAutoFit/>
          </a:bodyPr>
          <a:lstStyle>
            <a:lvl1pPr marL="139710" indent="-139710">
              <a:defRPr lang="en-US" sz="1956" dirty="0"/>
            </a:lvl1pPr>
            <a:lvl2pPr marL="279419" indent="-139710">
              <a:defRPr lang="en-US" dirty="0"/>
            </a:lvl2pPr>
            <a:lvl3pPr marL="419129" indent="-139710">
              <a:defRPr lang="en-US" dirty="0"/>
            </a:lvl3pPr>
            <a:lvl4pPr marL="558838" indent="-111250">
              <a:defRPr lang="en-US" dirty="0"/>
            </a:lvl4pPr>
            <a:lvl5pPr marL="646804" indent="-9831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9371462"/>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846">
          <p15:clr>
            <a:srgbClr val="5ACBF0"/>
          </p15:clr>
        </p15:guide>
        <p15:guide id="4" pos="13161">
          <p15:clr>
            <a:srgbClr val="5ACBF0"/>
          </p15:clr>
        </p15:guide>
        <p15:guide id="5" pos="14487">
          <p15:clr>
            <a:srgbClr val="5ACBF0"/>
          </p15:clr>
        </p15:guide>
        <p15:guide id="7" orient="horz" pos="265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451534"/>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90"/>
            <a:ext cx="5219700" cy="351186"/>
          </a:xfrm>
        </p:spPr>
        <p:txBody>
          <a:bodyPr anchor="t"/>
          <a:lstStyle>
            <a:lvl1pPr marL="0" indent="0">
              <a:spcBef>
                <a:spcPts val="0"/>
              </a:spcBef>
              <a:buNone/>
              <a:defRPr sz="2282">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2"/>
            <a:ext cx="5214937" cy="1264192"/>
          </a:xfrm>
        </p:spPr>
        <p:txBody>
          <a:bodyPr/>
          <a:lstStyle>
            <a:lvl1pPr>
              <a:defRPr sz="1956"/>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90"/>
            <a:ext cx="5219700" cy="351186"/>
          </a:xfrm>
        </p:spPr>
        <p:txBody>
          <a:bodyPr anchor="t"/>
          <a:lstStyle>
            <a:lvl1pPr marL="0" indent="0">
              <a:spcBef>
                <a:spcPts val="0"/>
              </a:spcBef>
              <a:buNone/>
              <a:defRPr sz="2282">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2"/>
            <a:ext cx="5214937" cy="1264192"/>
          </a:xfrm>
        </p:spPr>
        <p:txBody>
          <a:bodyPr/>
          <a:lstStyle>
            <a:lvl1pPr>
              <a:defRPr sz="1956"/>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947870938"/>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846">
          <p15:clr>
            <a:srgbClr val="5ACBF0"/>
          </p15:clr>
        </p15:guide>
        <p15:guide id="4" pos="13161">
          <p15:clr>
            <a:srgbClr val="5ACBF0"/>
          </p15:clr>
        </p15:guide>
        <p15:guide id="5" pos="14487">
          <p15:clr>
            <a:srgbClr val="5ACBF0"/>
          </p15:clr>
        </p15:guide>
        <p15:guide id="7" orient="horz" pos="265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5265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1609108" y="457201"/>
            <a:ext cx="8973785" cy="451534"/>
          </a:xfrm>
        </p:spPr>
        <p:txBody>
          <a:bodyPr wrap="square">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1609108" y="1438276"/>
            <a:ext cx="2658624" cy="551818"/>
          </a:xfrm>
        </p:spPr>
        <p:txBody>
          <a:bodyPr anchor="t"/>
          <a:lstStyle>
            <a:lvl1pPr marL="0" indent="0">
              <a:spcBef>
                <a:spcPts val="0"/>
              </a:spcBef>
              <a:buNone/>
              <a:defRPr sz="1793">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1609108" y="2390775"/>
            <a:ext cx="2658624" cy="1434816"/>
          </a:xfrm>
        </p:spPr>
        <p:txBody>
          <a:bodyPr wrap="square">
            <a:spAutoFit/>
          </a:bodyPr>
          <a:lstStyle>
            <a:lvl1pPr marL="143591" indent="-143591">
              <a:defRPr lang="en-US" sz="1630" dirty="0"/>
            </a:lvl1pPr>
            <a:lvl2pPr marL="262603" indent="-122893">
              <a:defRPr lang="en-US" sz="1467" dirty="0"/>
            </a:lvl2pPr>
            <a:lvl3pPr marL="380320" indent="-112544">
              <a:defRPr lang="en-US" dirty="0"/>
            </a:lvl3pPr>
            <a:lvl4pPr marL="485103" indent="-104783">
              <a:defRPr lang="en-US" dirty="0"/>
            </a:lvl4pPr>
            <a:lvl5pPr marL="596353" indent="-9960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766688" y="1438276"/>
            <a:ext cx="2658624" cy="551818"/>
          </a:xfrm>
        </p:spPr>
        <p:txBody>
          <a:bodyPr anchor="t"/>
          <a:lstStyle>
            <a:lvl1pPr marL="0" indent="0">
              <a:spcBef>
                <a:spcPts val="0"/>
              </a:spcBef>
              <a:buNone/>
              <a:defRPr sz="1793">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766688" y="2384135"/>
            <a:ext cx="2658624" cy="1434816"/>
          </a:xfrm>
        </p:spPr>
        <p:txBody>
          <a:bodyPr wrap="square">
            <a:spAutoFit/>
          </a:bodyPr>
          <a:lstStyle>
            <a:lvl1pPr marL="143591" indent="-143591">
              <a:defRPr lang="en-US" sz="1630" dirty="0"/>
            </a:lvl1pPr>
            <a:lvl2pPr marL="324696" indent="-138416">
              <a:defRPr lang="en-US" sz="1467" dirty="0"/>
            </a:lvl2pPr>
            <a:lvl3pPr marL="452763" indent="-128067">
              <a:defRPr lang="en-US" dirty="0"/>
            </a:lvl3pPr>
            <a:lvl4pPr marL="558838" indent="-111250">
              <a:defRPr lang="en-US" dirty="0"/>
            </a:lvl4pPr>
            <a:lvl5pPr marL="651978" indent="-9055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7924269" y="1438276"/>
            <a:ext cx="2658624" cy="551818"/>
          </a:xfrm>
        </p:spPr>
        <p:txBody>
          <a:bodyPr anchor="t"/>
          <a:lstStyle>
            <a:lvl1pPr marL="0" indent="0">
              <a:spcBef>
                <a:spcPts val="0"/>
              </a:spcBef>
              <a:buNone/>
              <a:defRPr sz="1793">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7924269" y="2390775"/>
            <a:ext cx="2658624" cy="1434816"/>
          </a:xfrm>
        </p:spPr>
        <p:txBody>
          <a:bodyPr wrap="square">
            <a:spAutoFit/>
          </a:bodyPr>
          <a:lstStyle>
            <a:lvl1pPr marL="143591" indent="-143591">
              <a:defRPr lang="en-US" sz="1630" dirty="0"/>
            </a:lvl1pPr>
            <a:lvl2pPr marL="324696" indent="-138416">
              <a:defRPr lang="en-US" sz="1467" dirty="0"/>
            </a:lvl2pPr>
            <a:lvl3pPr marL="452763" indent="-128067">
              <a:defRPr lang="en-US" dirty="0"/>
            </a:lvl3pPr>
            <a:lvl4pPr marL="558838" indent="-111250">
              <a:defRPr lang="en-US" dirty="0"/>
            </a:lvl4pPr>
            <a:lvl5pPr marL="651978" indent="-9055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8497541"/>
      </p:ext>
    </p:extLst>
  </p:cSld>
  <p:clrMapOvr>
    <a:masterClrMapping/>
  </p:clrMapOvr>
  <p:transition>
    <p:fade/>
  </p:transition>
  <p:extLst>
    <p:ext uri="{DCECCB84-F9BA-43D5-87BE-67443E8EF086}">
      <p15:sldGuideLst xmlns:p15="http://schemas.microsoft.com/office/powerpoint/2012/main">
        <p15:guide id="3" orient="horz" pos="4418">
          <p15:clr>
            <a:srgbClr val="5ACBF0"/>
          </p15:clr>
        </p15:guide>
        <p15:guide id="4" orient="horz" pos="2658">
          <p15:clr>
            <a:srgbClr val="5ACBF0"/>
          </p15:clr>
        </p15:guide>
        <p15:guide id="5" orient="horz" pos="845">
          <p15:clr>
            <a:srgbClr val="5ACBF0"/>
          </p15:clr>
        </p15:guide>
        <p15:guide id="6" pos="9672">
          <p15:clr>
            <a:srgbClr val="5ACBF0"/>
          </p15:clr>
        </p15:guide>
        <p15:guide id="7" pos="10776">
          <p15:clr>
            <a:srgbClr val="5ACBF0"/>
          </p15:clr>
        </p15:guide>
        <p15:guide id="8" pos="16848">
          <p15:clr>
            <a:srgbClr val="5ACBF0"/>
          </p15:clr>
        </p15:guide>
        <p15:guide id="9" pos="1795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609108" y="457201"/>
            <a:ext cx="8973785" cy="451534"/>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1609108" y="1438277"/>
            <a:ext cx="2062182" cy="501676"/>
          </a:xfrm>
        </p:spPr>
        <p:txBody>
          <a:bodyPr anchor="t"/>
          <a:lstStyle>
            <a:lvl1pPr marL="0" indent="0">
              <a:spcBef>
                <a:spcPts val="0"/>
              </a:spcBef>
              <a:buNone/>
              <a:defRPr sz="163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609108" y="2283117"/>
            <a:ext cx="2062182" cy="1354602"/>
          </a:xfrm>
        </p:spPr>
        <p:txBody>
          <a:bodyPr wrap="square">
            <a:spAutoFit/>
          </a:bodyPr>
          <a:lstStyle>
            <a:lvl1pPr marL="115131" indent="-115131">
              <a:defRPr lang="en-US" sz="1467" dirty="0"/>
            </a:lvl1pPr>
            <a:lvl2pPr marL="232849" indent="-102195">
              <a:defRPr lang="en-US" sz="1304" dirty="0"/>
            </a:lvl2pPr>
            <a:lvl3pPr marL="357036" indent="-108663">
              <a:defRPr lang="en-US" dirty="0"/>
            </a:lvl3pPr>
            <a:lvl4pPr marL="461818" indent="-93140">
              <a:defRPr lang="en-US" dirty="0"/>
            </a:lvl4pPr>
            <a:lvl5pPr marL="558838" indent="-8925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913876" y="1438277"/>
            <a:ext cx="2063474" cy="501676"/>
          </a:xfrm>
        </p:spPr>
        <p:txBody>
          <a:bodyPr anchor="t"/>
          <a:lstStyle>
            <a:lvl1pPr marL="0" indent="0">
              <a:spcBef>
                <a:spcPts val="0"/>
              </a:spcBef>
              <a:buNone/>
              <a:defRPr sz="163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914258" y="2276477"/>
            <a:ext cx="2062182" cy="1354602"/>
          </a:xfrm>
        </p:spPr>
        <p:txBody>
          <a:bodyPr wrap="square">
            <a:spAutoFit/>
          </a:bodyPr>
          <a:lstStyle>
            <a:lvl1pPr marL="115131" indent="-115131">
              <a:defRPr lang="en-US" sz="1467" dirty="0"/>
            </a:lvl1pPr>
            <a:lvl2pPr marL="232849" indent="-102195">
              <a:defRPr lang="en-US" sz="1304" dirty="0"/>
            </a:lvl2pPr>
            <a:lvl3pPr marL="357036" indent="-108663">
              <a:defRPr lang="en-US" dirty="0"/>
            </a:lvl3pPr>
            <a:lvl4pPr marL="461818" indent="-93140">
              <a:defRPr lang="en-US" dirty="0"/>
            </a:lvl4pPr>
            <a:lvl5pPr marL="558838" indent="-8925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19936" y="1438277"/>
            <a:ext cx="2062182" cy="501676"/>
          </a:xfrm>
        </p:spPr>
        <p:txBody>
          <a:bodyPr anchor="t"/>
          <a:lstStyle>
            <a:lvl1pPr marL="0" indent="0">
              <a:spcBef>
                <a:spcPts val="0"/>
              </a:spcBef>
              <a:buNone/>
              <a:defRPr sz="163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19408" y="2283117"/>
            <a:ext cx="2062182" cy="1354602"/>
          </a:xfrm>
        </p:spPr>
        <p:txBody>
          <a:bodyPr wrap="square">
            <a:spAutoFit/>
          </a:bodyPr>
          <a:lstStyle>
            <a:lvl1pPr marL="115131" indent="-115131">
              <a:defRPr lang="en-US" sz="1467" dirty="0"/>
            </a:lvl1pPr>
            <a:lvl2pPr marL="232849" indent="-102195">
              <a:defRPr lang="en-US" sz="1304" dirty="0"/>
            </a:lvl2pPr>
            <a:lvl3pPr marL="357036" indent="-108663">
              <a:defRPr lang="en-US" dirty="0"/>
            </a:lvl3pPr>
            <a:lvl4pPr marL="461818" indent="-93140">
              <a:defRPr lang="en-US" dirty="0"/>
            </a:lvl4pPr>
            <a:lvl5pPr marL="558838" indent="-8925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8524704" y="1438277"/>
            <a:ext cx="2063474" cy="501676"/>
          </a:xfrm>
        </p:spPr>
        <p:txBody>
          <a:bodyPr anchor="t"/>
          <a:lstStyle>
            <a:lvl1pPr marL="0" indent="0">
              <a:spcBef>
                <a:spcPts val="0"/>
              </a:spcBef>
              <a:buNone/>
              <a:defRPr sz="163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8524558" y="2276477"/>
            <a:ext cx="2062182" cy="1354602"/>
          </a:xfrm>
        </p:spPr>
        <p:txBody>
          <a:bodyPr wrap="square">
            <a:spAutoFit/>
          </a:bodyPr>
          <a:lstStyle>
            <a:lvl1pPr marL="115131" indent="-115131">
              <a:defRPr lang="en-US" sz="1467" dirty="0"/>
            </a:lvl1pPr>
            <a:lvl2pPr marL="232849" indent="-102195">
              <a:defRPr lang="en-US" sz="1304" dirty="0"/>
            </a:lvl2pPr>
            <a:lvl3pPr marL="357036" indent="-108663">
              <a:defRPr lang="en-US" dirty="0"/>
            </a:lvl3pPr>
            <a:lvl4pPr marL="461818" indent="-93140">
              <a:defRPr lang="en-US" dirty="0"/>
            </a:lvl4pPr>
            <a:lvl5pPr marL="558838" indent="-8925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4902426"/>
      </p:ext>
    </p:extLst>
  </p:cSld>
  <p:clrMapOvr>
    <a:masterClrMapping/>
  </p:clrMapOvr>
  <p:transition>
    <p:fade/>
  </p:transition>
  <p:extLst>
    <p:ext uri="{DCECCB84-F9BA-43D5-87BE-67443E8EF086}">
      <p15:sldGuideLst xmlns:p15="http://schemas.microsoft.com/office/powerpoint/2012/main">
        <p15:guide id="4" orient="horz" pos="2658">
          <p15:clr>
            <a:srgbClr val="5ACBF0"/>
          </p15:clr>
        </p15:guide>
        <p15:guide id="5" orient="horz" pos="845">
          <p15:clr>
            <a:srgbClr val="5ACBF0"/>
          </p15:clr>
        </p15:guide>
        <p15:guide id="6" pos="8352">
          <p15:clr>
            <a:srgbClr val="5ACBF0"/>
          </p15:clr>
        </p15:guide>
        <p15:guide id="7" pos="8856">
          <p15:clr>
            <a:srgbClr val="5ACBF0"/>
          </p15:clr>
        </p15:guide>
        <p15:guide id="8" pos="13584">
          <p15:clr>
            <a:srgbClr val="5ACBF0"/>
          </p15:clr>
        </p15:guide>
        <p15:guide id="9" pos="14088">
          <p15:clr>
            <a:srgbClr val="5ACBF0"/>
          </p15:clr>
        </p15:guide>
        <p15:guide id="10" pos="18816">
          <p15:clr>
            <a:srgbClr val="5ACBF0"/>
          </p15:clr>
        </p15:guide>
        <p15:guide id="11" pos="19320">
          <p15:clr>
            <a:srgbClr val="5ACBF0"/>
          </p15:clr>
        </p15:guide>
        <p15:guide id="12" orient="horz" pos="421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609108" y="457201"/>
            <a:ext cx="8973785" cy="451534"/>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1609108"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609108" y="2283116"/>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52271"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52271" y="2276475"/>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295435"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295435" y="2283116"/>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138598"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138598" y="2276475"/>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8981761"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8981761" y="2276475"/>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4213271"/>
      </p:ext>
    </p:extLst>
  </p:cSld>
  <p:clrMapOvr>
    <a:masterClrMapping/>
  </p:clrMapOvr>
  <p:transition>
    <p:fade/>
  </p:transition>
  <p:extLst>
    <p:ext uri="{DCECCB84-F9BA-43D5-87BE-67443E8EF086}">
      <p15:sldGuideLst xmlns:p15="http://schemas.microsoft.com/office/powerpoint/2012/main">
        <p15:guide id="4" orient="horz" pos="2658">
          <p15:clr>
            <a:srgbClr val="5ACBF0"/>
          </p15:clr>
        </p15:guide>
        <p15:guide id="5" orient="horz" pos="845">
          <p15:clr>
            <a:srgbClr val="5ACBF0"/>
          </p15:clr>
        </p15:guide>
        <p15:guide id="6" pos="7320">
          <p15:clr>
            <a:srgbClr val="5ACBF0"/>
          </p15:clr>
        </p15:guide>
        <p15:guide id="7" pos="7824">
          <p15:clr>
            <a:srgbClr val="5ACBF0"/>
          </p15:clr>
        </p15:guide>
        <p15:guide id="8" pos="11496">
          <p15:clr>
            <a:srgbClr val="5ACBF0"/>
          </p15:clr>
        </p15:guide>
        <p15:guide id="9" pos="12000">
          <p15:clr>
            <a:srgbClr val="5ACBF0"/>
          </p15:clr>
        </p15:guide>
        <p15:guide id="10" pos="15672">
          <p15:clr>
            <a:srgbClr val="5ACBF0"/>
          </p15:clr>
        </p15:guide>
        <p15:guide id="11" pos="19848">
          <p15:clr>
            <a:srgbClr val="5ACBF0"/>
          </p15:clr>
        </p15:guide>
        <p15:guide id="12" orient="horz" pos="4212">
          <p15:clr>
            <a:srgbClr val="5ACBF0"/>
          </p15:clr>
        </p15:guide>
        <p15:guide id="13" pos="16176">
          <p15:clr>
            <a:srgbClr val="5ACBF0"/>
          </p15:clr>
        </p15:guide>
        <p15:guide id="14" pos="20352">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614846" y="457201"/>
            <a:ext cx="8968487" cy="451534"/>
          </a:xfrm>
        </p:spPr>
        <p:txBody>
          <a:bodyPr/>
          <a:lstStyle/>
          <a:p>
            <a:r>
              <a:rPr lang="en-US"/>
              <a:t>Click to edit Master title style</a:t>
            </a:r>
          </a:p>
        </p:txBody>
      </p:sp>
    </p:spTree>
    <p:extLst>
      <p:ext uri="{BB962C8B-B14F-4D97-AF65-F5344CB8AC3E}">
        <p14:creationId xmlns:p14="http://schemas.microsoft.com/office/powerpoint/2010/main" val="3066780558"/>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1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614848" y="2977467"/>
            <a:ext cx="4127692" cy="903068"/>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83829650"/>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30" orient="horz" pos="845">
          <p15:clr>
            <a:srgbClr val="5ACBF0"/>
          </p15:clr>
        </p15:guide>
        <p15:guide id="32" orient="horz" pos="6336">
          <p15:clr>
            <a:srgbClr val="5ACBF0"/>
          </p15:clr>
        </p15:guide>
        <p15:guide id="33" pos="10715">
          <p15:clr>
            <a:srgbClr val="5ACBF0"/>
          </p15:clr>
        </p15:guide>
        <p15:guide id="34" pos="12011">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1621367" y="457200"/>
            <a:ext cx="5508419" cy="315471"/>
          </a:xfrm>
        </p:spPr>
        <p:txBody>
          <a:bodyPr tIns="64008"/>
          <a:lstStyle>
            <a:lvl1pPr>
              <a:defRPr sz="163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08699735"/>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6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guide id="31" pos="1382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604264" y="2221132"/>
            <a:ext cx="3147213" cy="903068"/>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1600200" y="3535542"/>
            <a:ext cx="3147213" cy="275909"/>
          </a:xfrm>
        </p:spPr>
        <p:txBody>
          <a:bodyPr/>
          <a:lstStyle>
            <a:lvl1pPr marL="0" indent="0">
              <a:buNone/>
              <a:defRPr sz="1793">
                <a:latin typeface="+mn-lt"/>
              </a:defRPr>
            </a:lvl1pPr>
            <a:lvl2pPr marL="186279" indent="0">
              <a:buNone/>
              <a:defRPr/>
            </a:lvl2pPr>
            <a:lvl3pPr marL="372559" indent="0">
              <a:buNone/>
              <a:defRPr/>
            </a:lvl3pPr>
            <a:lvl4pPr marL="539435" indent="0">
              <a:buNone/>
              <a:defRPr/>
            </a:lvl4pPr>
            <a:lvl5pPr marL="697255"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8ACECAD-6151-1A30-7B4E-5150D806E7B0}"/>
              </a:ext>
            </a:extLst>
          </p:cNvPr>
          <p:cNvSpPr>
            <a:spLocks noGrp="1"/>
          </p:cNvSpPr>
          <p:nvPr>
            <p:ph type="pic" sz="quarter" idx="11" hasCustomPrompt="1"/>
          </p:nvPr>
        </p:nvSpPr>
        <p:spPr bwMode="ltGray">
          <a:xfrm>
            <a:off x="5461000" y="1"/>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10207109"/>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7" orient="horz" pos="5773">
          <p15:clr>
            <a:srgbClr val="5ACBF0"/>
          </p15:clr>
        </p15:guide>
        <p15:guide id="8" orient="horz" pos="6530">
          <p15:clr>
            <a:srgbClr val="5ACBF0"/>
          </p15:clr>
        </p15:guide>
        <p15:guide id="10" pos="13425">
          <p15:clr>
            <a:srgbClr val="C35EA4"/>
          </p15:clr>
        </p15:guide>
        <p15:guide id="11" pos="10776">
          <p15:clr>
            <a:srgbClr val="5ACBF0"/>
          </p15:clr>
        </p15:guide>
        <p15:guide id="12" pos="12756">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1608667" y="2975879"/>
            <a:ext cx="3139547" cy="903068"/>
          </a:xfrm>
        </p:spPr>
        <p:txBody>
          <a:bodyPr anchor="ctr"/>
          <a:lstStyle/>
          <a:p>
            <a:r>
              <a:rPr lang="en-US"/>
              <a:t>Click to edit Master title style</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E8B2D68-9874-6455-F446-CE7A691C6143}"/>
              </a:ext>
            </a:extLst>
          </p:cNvPr>
          <p:cNvSpPr>
            <a:spLocks noGrp="1"/>
          </p:cNvSpPr>
          <p:nvPr>
            <p:ph type="pic" sz="quarter" idx="11" hasCustomPrompt="1"/>
          </p:nvPr>
        </p:nvSpPr>
        <p:spPr bwMode="ltGray">
          <a:xfrm>
            <a:off x="5461000" y="1"/>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41710586"/>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5" orient="horz" pos="6336">
          <p15:clr>
            <a:srgbClr val="5ACBF0"/>
          </p15:clr>
        </p15:guide>
        <p15:guide id="6" pos="10768">
          <p15:clr>
            <a:srgbClr val="5ACBF0"/>
          </p15:clr>
        </p15:guide>
        <p15:guide id="7" pos="13422">
          <p15:clr>
            <a:srgbClr val="C35EA4"/>
          </p15:clr>
        </p15:guide>
        <p15:guide id="8" pos="12759">
          <p15:clr>
            <a:srgbClr val="A4A3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1608667" y="2979738"/>
            <a:ext cx="3142722" cy="702372"/>
          </a:xfrm>
        </p:spPr>
        <p:txBody>
          <a:bodyPr anchor="t"/>
          <a:lstStyle>
            <a:lvl1pPr>
              <a:defRPr sz="2282"/>
            </a:lvl1pPr>
          </a:lstStyle>
          <a:p>
            <a:r>
              <a:rPr lang="en-US"/>
              <a:t>Square photo layout with smaller text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8392CA2F-4C99-C9DB-9977-08B943EBCA55}"/>
              </a:ext>
            </a:extLst>
          </p:cNvPr>
          <p:cNvSpPr>
            <a:spLocks noGrp="1"/>
          </p:cNvSpPr>
          <p:nvPr>
            <p:ph type="pic" sz="quarter" idx="11" hasCustomPrompt="1"/>
          </p:nvPr>
        </p:nvSpPr>
        <p:spPr bwMode="ltGray">
          <a:xfrm>
            <a:off x="5461000" y="1"/>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93994476"/>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3" orient="horz" pos="5506">
          <p15:clr>
            <a:srgbClr val="5ACBF0"/>
          </p15:clr>
        </p15:guide>
        <p15:guide id="4" pos="13431">
          <p15:clr>
            <a:srgbClr val="C35EA4"/>
          </p15:clr>
        </p15:guide>
        <p15:guide id="5" pos="10776">
          <p15:clr>
            <a:srgbClr val="5ACBF0"/>
          </p15:clr>
        </p15:guide>
        <p15:guide id="6" pos="12768">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1132417" y="3657600"/>
            <a:ext cx="9927167"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2934"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71103907"/>
      </p:ext>
    </p:extLst>
  </p:cSld>
  <p:clrMapOvr>
    <a:masterClrMapping/>
  </p:clrMapOvr>
  <p:transition>
    <p:fade/>
  </p:transition>
  <p:extLst>
    <p:ext uri="{DCECCB84-F9BA-43D5-87BE-67443E8EF086}">
      <p15:sldGuideLst xmlns:p15="http://schemas.microsoft.com/office/powerpoint/2012/main">
        <p15:guide id="1" orient="horz" pos="675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0324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132417" y="0"/>
            <a:ext cx="453686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2934"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317384340"/>
      </p:ext>
    </p:extLst>
  </p:cSld>
  <p:clrMapOvr>
    <a:masterClrMapping/>
  </p:clrMapOvr>
  <p:transition>
    <p:fade/>
  </p:transition>
  <p:extLst>
    <p:ext uri="{DCECCB84-F9BA-43D5-87BE-67443E8EF086}">
      <p15:sldGuideLst xmlns:p15="http://schemas.microsoft.com/office/powerpoint/2012/main">
        <p15:guide id="7" pos="12874">
          <p15:clr>
            <a:srgbClr val="5ACBF0"/>
          </p15:clr>
        </p15:guide>
        <p15:guide id="8" orient="horz" pos="633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7049294" y="0"/>
            <a:ext cx="401029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2934"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98812" y="-203944"/>
            <a:ext cx="328169" cy="250838"/>
          </a:xfrm>
          <a:prstGeom prst="rect">
            <a:avLst/>
          </a:prstGeom>
          <a:noFill/>
        </p:spPr>
        <p:txBody>
          <a:bodyPr wrap="squar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237984234"/>
      </p:ext>
    </p:extLst>
  </p:cSld>
  <p:clrMapOvr>
    <a:masterClrMapping/>
  </p:clrMapOvr>
  <p:transition>
    <p:fade/>
  </p:transition>
  <p:extLst>
    <p:ext uri="{DCECCB84-F9BA-43D5-87BE-67443E8EF086}">
      <p15:sldGuideLst xmlns:p15="http://schemas.microsoft.com/office/powerpoint/2012/main">
        <p15:guide id="7" pos="14777">
          <p15:clr>
            <a:srgbClr val="5ACBF0"/>
          </p15:clr>
        </p15:guide>
        <p15:guide id="8" orient="horz" pos="633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1611685" y="5487361"/>
            <a:ext cx="8971676" cy="451534"/>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132417" y="0"/>
            <a:ext cx="9927167" cy="4572000"/>
          </a:xfrm>
          <a:blipFill>
            <a:blip r:embed="rId2"/>
            <a:stretch>
              <a:fillRect/>
            </a:stretch>
          </a:blipFill>
        </p:spPr>
        <p:txBody>
          <a:bodyPr vert="horz" wrap="square" lIns="0" tIns="1280160" rIns="0" bIns="0" rtlCol="0" anchor="t" anchorCtr="0">
            <a:noAutofit/>
          </a:bodyPr>
          <a:lstStyle>
            <a:lvl1pPr marL="0" indent="0" algn="ctr">
              <a:buNone/>
              <a:defRPr lang="en-US" sz="1141" b="1" dirty="0">
                <a:solidFill>
                  <a:srgbClr val="000000"/>
                </a:solidFill>
              </a:defRPr>
            </a:lvl1pPr>
          </a:lstStyle>
          <a:p>
            <a:pPr marL="186279" lvl="0" indent="-1862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626778092"/>
      </p:ext>
    </p:extLst>
  </p:cSld>
  <p:clrMapOvr>
    <a:masterClrMapping/>
  </p:clrMapOvr>
  <p:transition>
    <p:fade/>
  </p:transition>
  <p:extLst>
    <p:ext uri="{DCECCB84-F9BA-43D5-87BE-67443E8EF086}">
      <p15:sldGuideLst xmlns:p15="http://schemas.microsoft.com/office/powerpoint/2012/main">
        <p15:guide id="5" orient="horz" pos="8448">
          <p15:clr>
            <a:srgbClr val="5ACBF0"/>
          </p15:clr>
        </p15:guide>
        <p15:guide id="6" orient="horz" pos="1056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1613837" y="917520"/>
            <a:ext cx="8971676" cy="451534"/>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132417" y="2286000"/>
            <a:ext cx="9927167" cy="4572000"/>
          </a:xfrm>
          <a:blipFill>
            <a:blip r:embed="rId2"/>
            <a:stretch>
              <a:fillRect/>
            </a:stretch>
          </a:blipFill>
        </p:spPr>
        <p:txBody>
          <a:bodyPr vert="horz" wrap="square" lIns="0" tIns="1371600" rIns="0" bIns="0" rtlCol="0" anchor="t" anchorCtr="0">
            <a:noAutofit/>
          </a:bodyPr>
          <a:lstStyle>
            <a:lvl1pPr marL="0" indent="0" algn="ctr">
              <a:buNone/>
              <a:defRPr lang="en-US" sz="1141" b="1" dirty="0">
                <a:solidFill>
                  <a:srgbClr val="000000"/>
                </a:solidFill>
              </a:defRPr>
            </a:lvl1pPr>
          </a:lstStyle>
          <a:p>
            <a:pPr marL="186279" lvl="0" indent="-1862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522263377"/>
      </p:ext>
    </p:extLst>
  </p:cSld>
  <p:clrMapOvr>
    <a:masterClrMapping/>
  </p:clrMapOvr>
  <p:transition>
    <p:fade/>
  </p:transition>
  <p:extLst>
    <p:ext uri="{DCECCB84-F9BA-43D5-87BE-67443E8EF086}">
      <p15:sldGuideLst xmlns:p15="http://schemas.microsoft.com/office/powerpoint/2012/main">
        <p15:guide id="5" orient="horz" pos="4224">
          <p15:clr>
            <a:srgbClr val="5ACBF0"/>
          </p15:clr>
        </p15:guide>
        <p15:guide id="6" orient="horz" pos="2112">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1608667" y="457201"/>
            <a:ext cx="8974667" cy="4515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621025" y="5689600"/>
            <a:ext cx="4371892"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619438" y="2025650"/>
            <a:ext cx="4371892" cy="3474720"/>
          </a:xfrm>
          <a:blipFill>
            <a:blip r:embed="rId2"/>
            <a:stretch>
              <a:fillRect/>
            </a:stretch>
          </a:blipFill>
        </p:spPr>
        <p:txBody>
          <a:bodyPr vert="horz" wrap="square" lIns="0" tIns="0" rIns="0" bIns="1005840" rtlCol="0" anchor="ctr" anchorCtr="0">
            <a:noAutofit/>
          </a:bodyPr>
          <a:lstStyle>
            <a:lvl1pPr marL="0" indent="0" algn="ctr">
              <a:buNone/>
              <a:defRPr lang="en-US" sz="815" b="1" dirty="0">
                <a:solidFill>
                  <a:srgbClr val="000000"/>
                </a:solidFill>
              </a:defRPr>
            </a:lvl1pPr>
          </a:lstStyle>
          <a:p>
            <a:pPr marL="186279" lvl="0" indent="-18627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09770" y="5689600"/>
            <a:ext cx="4371892"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07165" y="2025650"/>
            <a:ext cx="4371892" cy="3474720"/>
          </a:xfrm>
          <a:blipFill>
            <a:blip r:embed="rId3"/>
            <a:stretch>
              <a:fillRect/>
            </a:stretch>
          </a:blipFill>
        </p:spPr>
        <p:txBody>
          <a:bodyPr vert="horz" wrap="square" lIns="0" tIns="0" rIns="0" bIns="1005840" rtlCol="0" anchor="ctr" anchorCtr="0">
            <a:noAutofit/>
          </a:bodyPr>
          <a:lstStyle>
            <a:lvl1pPr marL="0" indent="0" algn="ctr">
              <a:buNone/>
              <a:defRPr lang="en-US" sz="815" b="1" dirty="0">
                <a:solidFill>
                  <a:srgbClr val="000000"/>
                </a:solidFill>
              </a:defRPr>
            </a:lvl1pPr>
          </a:lstStyle>
          <a:p>
            <a:pPr marL="186279" lvl="0" indent="-18627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823072191"/>
      </p:ext>
    </p:extLst>
  </p:cSld>
  <p:clrMapOvr>
    <a:masterClrMapping/>
  </p:clrMapOvr>
  <p:transition>
    <p:fade/>
  </p:transition>
  <p:extLst>
    <p:ext uri="{DCECCB84-F9BA-43D5-87BE-67443E8EF086}">
      <p15:sldGuideLst xmlns:p15="http://schemas.microsoft.com/office/powerpoint/2012/main">
        <p15:guide id="3" orient="horz" pos="10513">
          <p15:clr>
            <a:srgbClr val="5ACBF0"/>
          </p15:clr>
        </p15:guide>
        <p15:guide id="4" orient="horz" pos="3743">
          <p15:clr>
            <a:srgbClr val="5ACBF0"/>
          </p15:clr>
        </p15:guide>
        <p15:guide id="5" orient="horz" pos="845">
          <p15:clr>
            <a:srgbClr val="5ACBF0"/>
          </p15:clr>
        </p15:guide>
        <p15:guide id="6" pos="13495">
          <p15:clr>
            <a:srgbClr val="5ACBF0"/>
          </p15:clr>
        </p15:guide>
        <p15:guide id="7" pos="14153">
          <p15:clr>
            <a:srgbClr val="5ACBF0"/>
          </p15:clr>
        </p15:guide>
        <p15:guide id="8" orient="horz" pos="10161">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1608667" y="457201"/>
            <a:ext cx="8974667" cy="4515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624097" y="5689600"/>
            <a:ext cx="2830443"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624066" y="2025650"/>
            <a:ext cx="2830186" cy="3474720"/>
          </a:xfrm>
          <a:blipFill>
            <a:blip r:embed="rId2"/>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98883" y="5689600"/>
            <a:ext cx="2830443"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97708" y="2025650"/>
            <a:ext cx="2830186" cy="3474720"/>
          </a:xfrm>
          <a:blipFill>
            <a:blip r:embed="rId3"/>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773669" y="5689600"/>
            <a:ext cx="2830443"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771350" y="2025650"/>
            <a:ext cx="2830186" cy="3474720"/>
          </a:xfrm>
          <a:blipFill>
            <a:blip r:embed="rId4"/>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746756378"/>
      </p:ext>
    </p:extLst>
  </p:cSld>
  <p:clrMapOvr>
    <a:masterClrMapping/>
  </p:clrMapOvr>
  <p:transition>
    <p:fade/>
  </p:transition>
  <p:extLst>
    <p:ext uri="{DCECCB84-F9BA-43D5-87BE-67443E8EF086}">
      <p15:sldGuideLst xmlns:p15="http://schemas.microsoft.com/office/powerpoint/2012/main">
        <p15:guide id="3" orient="horz" pos="10513">
          <p15:clr>
            <a:srgbClr val="5ACBF0"/>
          </p15:clr>
        </p15:guide>
        <p15:guide id="4" orient="horz" pos="3743">
          <p15:clr>
            <a:srgbClr val="5ACBF0"/>
          </p15:clr>
        </p15:guide>
        <p15:guide id="5" orient="horz" pos="845">
          <p15:clr>
            <a:srgbClr val="5ACBF0"/>
          </p15:clr>
        </p15:guide>
        <p15:guide id="6" pos="9204">
          <p15:clr>
            <a:srgbClr val="5ACBF0"/>
          </p15:clr>
        </p15:guide>
        <p15:guide id="7" pos="9879">
          <p15:clr>
            <a:srgbClr val="5ACBF0"/>
          </p15:clr>
        </p15:guide>
        <p15:guide id="8" pos="17769">
          <p15:clr>
            <a:srgbClr val="5ACBF0"/>
          </p15:clr>
        </p15:guide>
        <p15:guide id="9" pos="18444">
          <p15:clr>
            <a:srgbClr val="5ACBF0"/>
          </p15:clr>
        </p15:guide>
        <p15:guide id="10" orient="horz" pos="1016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4515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38"/>
            <a:ext cx="2532888" cy="451534"/>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451534"/>
          </a:xfrm>
        </p:spPr>
        <p:txBody>
          <a:bodyPr/>
          <a:lstStyle>
            <a:lvl1pPr marL="0" indent="0" algn="l">
              <a:spcBef>
                <a:spcPts val="0"/>
              </a:spcBef>
              <a:buNone/>
              <a:defRPr sz="1467">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451534"/>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451534"/>
          </a:xfrm>
        </p:spPr>
        <p:txBody>
          <a:bodyPr/>
          <a:lstStyle>
            <a:lvl1pPr marL="0" indent="0" algn="l">
              <a:spcBef>
                <a:spcPts val="0"/>
              </a:spcBef>
              <a:buNone/>
              <a:defRPr sz="1467">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400206751"/>
      </p:ext>
    </p:extLst>
  </p:cSld>
  <p:clrMapOvr>
    <a:masterClrMapping/>
  </p:clrMapOvr>
  <p:transition>
    <p:fade/>
  </p:transition>
  <p:extLst>
    <p:ext uri="{DCECCB84-F9BA-43D5-87BE-67443E8EF086}">
      <p15:sldGuideLst xmlns:p15="http://schemas.microsoft.com/office/powerpoint/2012/main">
        <p15:guide id="3" orient="horz" pos="8779">
          <p15:clr>
            <a:srgbClr val="5ACBF0"/>
          </p15:clr>
        </p15:guide>
        <p15:guide id="4" orient="horz" pos="3743">
          <p15:clr>
            <a:srgbClr val="5ACBF0"/>
          </p15:clr>
        </p15:guide>
        <p15:guide id="5" orient="horz" pos="845">
          <p15:clr>
            <a:srgbClr val="5ACBF0"/>
          </p15:clr>
        </p15:guide>
        <p15:guide id="6" pos="7066">
          <p15:clr>
            <a:srgbClr val="5ACBF0"/>
          </p15:clr>
        </p15:guide>
        <p15:guide id="7" pos="7741">
          <p15:clr>
            <a:srgbClr val="5ACBF0"/>
          </p15:clr>
        </p15:guide>
        <p15:guide id="8" pos="13487">
          <p15:clr>
            <a:srgbClr val="5ACBF0"/>
          </p15:clr>
        </p15:guide>
        <p15:guide id="9" pos="14161">
          <p15:clr>
            <a:srgbClr val="5ACBF0"/>
          </p15:clr>
        </p15:guide>
        <p15:guide id="10" pos="19907">
          <p15:clr>
            <a:srgbClr val="5ACBF0"/>
          </p15:clr>
        </p15:guide>
        <p15:guide id="11" pos="20579">
          <p15:clr>
            <a:srgbClr val="5ACBF0"/>
          </p15:clr>
        </p15:guide>
        <p15:guide id="12" orient="horz" pos="8419">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06"/>
            <a:ext cx="8974667" cy="45153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6592" y="5334001"/>
            <a:ext cx="3984603" cy="225767"/>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19767" y="2286000"/>
            <a:ext cx="4937929" cy="2807208"/>
          </a:xfrm>
          <a:blipFill>
            <a:blip r:embed="rId2"/>
            <a:stretch>
              <a:fillRect/>
            </a:stretch>
          </a:blipFill>
        </p:spPr>
        <p:txBody>
          <a:bodyPr lIns="0" tIns="0" rIns="0" bIns="73152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146620" y="5334000"/>
            <a:ext cx="3984603" cy="225767"/>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669795" y="2286000"/>
            <a:ext cx="4937929" cy="2807208"/>
          </a:xfrm>
          <a:blipFill>
            <a:blip r:embed="rId3"/>
            <a:stretch>
              <a:fillRect/>
            </a:stretch>
          </a:blipFill>
        </p:spPr>
        <p:txBody>
          <a:bodyPr lIns="0" tIns="0" rIns="0" bIns="73152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297261154"/>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4" orient="horz" pos="9413">
          <p15:clr>
            <a:srgbClr val="5ACBF0"/>
          </p15:clr>
        </p15:guide>
        <p15:guide id="5" pos="13774">
          <p15:clr>
            <a:srgbClr val="5ACBF0"/>
          </p15:clr>
        </p15:guide>
        <p15:guide id="11" pos="6875">
          <p15:clr>
            <a:srgbClr val="5ACBF0"/>
          </p15:clr>
        </p15:guide>
        <p15:guide id="12" pos="20773">
          <p15:clr>
            <a:srgbClr val="5ACBF0"/>
          </p15:clr>
        </p15:guide>
        <p15:guide id="13" orient="horz" pos="9856">
          <p15:clr>
            <a:srgbClr val="5ACBF0"/>
          </p15:clr>
        </p15:guide>
        <p15:guide id="14" orient="horz">
          <p15:clr>
            <a:srgbClr val="5ACBF0"/>
          </p15:clr>
        </p15:guide>
        <p15:guide id="15" pos="12425">
          <p15:clr>
            <a:srgbClr val="5ACBF0"/>
          </p15:clr>
        </p15:guide>
        <p15:guide id="16" pos="15223">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05"/>
            <a:ext cx="8974667" cy="45153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8254" y="4800601"/>
            <a:ext cx="232373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21430" y="2286000"/>
            <a:ext cx="3277057"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52324" y="4799409"/>
            <a:ext cx="232373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975499" y="2286000"/>
            <a:ext cx="3277057"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806394" y="4799410"/>
            <a:ext cx="232373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329569" y="2286000"/>
            <a:ext cx="3277057"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437669023"/>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5" pos="9122">
          <p15:clr>
            <a:srgbClr val="5ACBF0"/>
          </p15:clr>
        </p15:guide>
        <p15:guide id="6" pos="9263">
          <p15:clr>
            <a:srgbClr val="5ACBF0"/>
          </p15:clr>
        </p15:guide>
        <p15:guide id="8" pos="18391">
          <p15:clr>
            <a:srgbClr val="5ACBF0"/>
          </p15:clr>
        </p15:guide>
        <p15:guide id="9" pos="18523">
          <p15:clr>
            <a:srgbClr val="5ACBF0"/>
          </p15:clr>
        </p15:guide>
        <p15:guide id="11" pos="4558">
          <p15:clr>
            <a:srgbClr val="5ACBF0"/>
          </p15:clr>
        </p15:guide>
        <p15:guide id="12" pos="13824">
          <p15:clr>
            <a:srgbClr val="5ACBF0"/>
          </p15:clr>
        </p15:guide>
        <p15:guide id="13" pos="23090">
          <p15:clr>
            <a:srgbClr val="5ACBF0"/>
          </p15:clr>
        </p15:guide>
        <p15:guide id="14" orient="horz" pos="3150">
          <p15:clr>
            <a:srgbClr val="5ACBF0"/>
          </p15:clr>
        </p15:guide>
        <p15:guide id="15" pos="7805">
          <p15:clr>
            <a:srgbClr val="5ACBF0"/>
          </p15:clr>
        </p15:guide>
        <p15:guide id="16" pos="10598">
          <p15:clr>
            <a:srgbClr val="5ACBF0"/>
          </p15:clr>
        </p15:guide>
        <p15:guide id="17" pos="17056">
          <p15:clr>
            <a:srgbClr val="5ACBF0"/>
          </p15:clr>
        </p15:guide>
        <p15:guide id="18" pos="19849">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06"/>
            <a:ext cx="8974667" cy="45153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8500" y="4800602"/>
            <a:ext cx="148957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21837" y="2286000"/>
            <a:ext cx="2442897"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270281" y="4799409"/>
            <a:ext cx="148957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793565" y="2286000"/>
            <a:ext cx="2442897"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442063" y="4799410"/>
            <a:ext cx="148957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965293" y="2286000"/>
            <a:ext cx="2442897"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8613845" y="4799409"/>
            <a:ext cx="148957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8137021" y="2286000"/>
            <a:ext cx="2442897" cy="2286000"/>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193720338"/>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5" pos="6805">
          <p15:clr>
            <a:srgbClr val="5ACBF0"/>
          </p15:clr>
        </p15:guide>
        <p15:guide id="6" pos="6949">
          <p15:clr>
            <a:srgbClr val="5ACBF0"/>
          </p15:clr>
        </p15:guide>
        <p15:guide id="7" pos="20696">
          <p15:clr>
            <a:srgbClr val="5ACBF0"/>
          </p15:clr>
        </p15:guide>
        <p15:guide id="8" pos="13751">
          <p15:clr>
            <a:srgbClr val="5ACBF0"/>
          </p15:clr>
        </p15:guide>
        <p15:guide id="9" pos="13897">
          <p15:clr>
            <a:srgbClr val="5ACBF0"/>
          </p15:clr>
        </p15:guide>
        <p15:guide id="10" pos="20840">
          <p15:clr>
            <a:srgbClr val="5ACBF0"/>
          </p15:clr>
        </p15:guide>
        <p15:guide id="11" pos="3397">
          <p15:clr>
            <a:srgbClr val="5ACBF0"/>
          </p15:clr>
        </p15:guide>
        <p15:guide id="12" pos="10354">
          <p15:clr>
            <a:srgbClr val="5ACBF0"/>
          </p15:clr>
        </p15:guide>
        <p15:guide id="13" pos="17306">
          <p15:clr>
            <a:srgbClr val="5ACBF0"/>
          </p15:clr>
        </p15:guide>
        <p15:guide id="14" pos="24251">
          <p15:clr>
            <a:srgbClr val="5ACBF0"/>
          </p15:clr>
        </p15:guide>
        <p15:guide id="15" orient="horz">
          <p15:clr>
            <a:srgbClr val="5ACBF0"/>
          </p15:clr>
        </p15:guide>
        <p15:guide id="16" pos="5485">
          <p15:clr>
            <a:srgbClr val="5ACBF0"/>
          </p15:clr>
        </p15:guide>
        <p15:guide id="17" pos="8274">
          <p15:clr>
            <a:srgbClr val="5ACBF0"/>
          </p15:clr>
        </p15:guide>
        <p15:guide id="18" pos="12419">
          <p15:clr>
            <a:srgbClr val="5ACBF0"/>
          </p15:clr>
        </p15:guide>
        <p15:guide id="19" pos="15229">
          <p15:clr>
            <a:srgbClr val="5ACBF0"/>
          </p15:clr>
        </p15:guide>
        <p15:guide id="20" pos="19368">
          <p15:clr>
            <a:srgbClr val="5ACBF0"/>
          </p15:clr>
        </p15:guide>
        <p15:guide id="21" pos="22163">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06"/>
            <a:ext cx="8974667" cy="45153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1856430" y="4800602"/>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18017" y="2286000"/>
            <a:ext cx="1943891"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11930" y="4799409"/>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373517" y="2286000"/>
            <a:ext cx="1943891"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367429" y="4799410"/>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129017" y="2286000"/>
            <a:ext cx="1943891"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122929" y="4799409"/>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6884516" y="2286000"/>
            <a:ext cx="1943891" cy="2286000"/>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8878429" y="4799409"/>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8640016" y="2286000"/>
            <a:ext cx="1943891" cy="2286000"/>
          </a:xfrm>
          <a:blipFill>
            <a:blip r:embed="rId6"/>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559021044"/>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8" pos="16672">
          <p15:clr>
            <a:srgbClr val="5ACBF0"/>
          </p15:clr>
        </p15:guide>
        <p15:guide id="9" pos="16534">
          <p15:clr>
            <a:srgbClr val="5ACBF0"/>
          </p15:clr>
        </p15:guide>
        <p15:guide id="10" pos="22081">
          <p15:clr>
            <a:srgbClr val="5ACBF0"/>
          </p15:clr>
        </p15:guide>
        <p15:guide id="11" pos="4763">
          <p15:clr>
            <a:srgbClr val="5ACBF0"/>
          </p15:clr>
        </p15:guide>
        <p15:guide id="12" pos="10313">
          <p15:clr>
            <a:srgbClr val="5ACBF0"/>
          </p15:clr>
        </p15:guide>
        <p15:guide id="13" pos="17335">
          <p15:clr>
            <a:srgbClr val="5ACBF0"/>
          </p15:clr>
        </p15:guide>
        <p15:guide id="14" pos="22899">
          <p15:clr>
            <a:srgbClr val="5ACBF0"/>
          </p15:clr>
        </p15:guide>
        <p15:guide id="15" orient="horz">
          <p15:clr>
            <a:srgbClr val="5ACBF0"/>
          </p15:clr>
        </p15:guide>
        <p15:guide id="16" pos="6218">
          <p15:clr>
            <a:srgbClr val="5ACBF0"/>
          </p15:clr>
        </p15:guide>
        <p15:guide id="17" pos="8257">
          <p15:clr>
            <a:srgbClr val="5ACBF0"/>
          </p15:clr>
        </p15:guide>
        <p15:guide id="18" pos="11783">
          <p15:clr>
            <a:srgbClr val="5ACBF0"/>
          </p15:clr>
        </p15:guide>
        <p15:guide id="19" pos="15880">
          <p15:clr>
            <a:srgbClr val="5ACBF0"/>
          </p15:clr>
        </p15:guide>
        <p15:guide id="21" pos="22245">
          <p15:clr>
            <a:srgbClr val="5ACBF0"/>
          </p15:clr>
        </p15:guide>
        <p15:guide id="22" pos="5403">
          <p15:clr>
            <a:srgbClr val="5ACBF0"/>
          </p15:clr>
        </p15:guide>
        <p15:guide id="23" pos="5555">
          <p15:clr>
            <a:srgbClr val="5ACBF0"/>
          </p15:clr>
        </p15:guide>
        <p15:guide id="24" pos="10976">
          <p15:clr>
            <a:srgbClr val="5ACBF0"/>
          </p15:clr>
        </p15:guide>
        <p15:guide id="25" pos="11117">
          <p15:clr>
            <a:srgbClr val="5ACBF0"/>
          </p15:clr>
        </p15:guide>
        <p15:guide id="26" pos="21433">
          <p15:clr>
            <a:srgbClr val="5ACBF0"/>
          </p15:clr>
        </p15:guide>
        <p15:guide id="27" pos="13824">
          <p15:clr>
            <a:srgbClr val="5ACBF0"/>
          </p15:clr>
        </p15:guide>
        <p15:guide id="28" pos="19391">
          <p15:clr>
            <a:srgbClr val="5ACBF0"/>
          </p15:clr>
        </p15:guide>
        <p15:guide id="29" pos="2710">
          <p15:clr>
            <a:srgbClr val="5ACBF0"/>
          </p15:clr>
        </p15:guide>
        <p15:guide id="30" pos="2493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20980"/>
            <a:ext cx="11018520" cy="451534"/>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7"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7"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890023619"/>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8870">
          <p15:clr>
            <a:srgbClr val="5ACBF0"/>
          </p15:clr>
        </p15:guide>
        <p15:guide id="3" pos="13824">
          <p15:clr>
            <a:srgbClr val="5ACBF0"/>
          </p15:clr>
        </p15:guide>
        <p15:guide id="4" pos="4620">
          <p15:clr>
            <a:srgbClr val="5ACBF0"/>
          </p15:clr>
        </p15:guide>
        <p15:guide id="5" pos="20397">
          <p15:clr>
            <a:srgbClr val="5ACBF0"/>
          </p15:clr>
        </p15:guide>
        <p15:guide id="6" pos="9867">
          <p15:clr>
            <a:srgbClr val="5ACBF0"/>
          </p15:clr>
        </p15:guide>
        <p15:guide id="7" pos="7242">
          <p15:clr>
            <a:srgbClr val="5ACBF0"/>
          </p15:clr>
        </p15:guide>
        <p15:guide id="8" pos="11193">
          <p15:clr>
            <a:srgbClr val="5ACBF0"/>
          </p15:clr>
        </p15:guide>
        <p15:guide id="9" pos="16452">
          <p15:clr>
            <a:srgbClr val="5ACBF0"/>
          </p15:clr>
        </p15:guide>
        <p15:guide id="11" pos="23028">
          <p15:clr>
            <a:srgbClr val="5ACBF0"/>
          </p15:clr>
        </p15:guide>
        <p15:guide id="12" orient="horz" pos="4224">
          <p15:clr>
            <a:srgbClr val="5ACBF0"/>
          </p15:clr>
        </p15:guide>
        <p15:guide id="13" pos="17778">
          <p15:clr>
            <a:srgbClr val="5ACBF0"/>
          </p15:clr>
        </p15:guide>
        <p15:guide id="14" orient="horz" pos="8489">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025"/>
            <a:ext cx="11018520" cy="451534"/>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2"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2"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41839071"/>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8870">
          <p15:clr>
            <a:srgbClr val="5ACBF0"/>
          </p15:clr>
        </p15:guide>
        <p15:guide id="3" pos="14490">
          <p15:clr>
            <a:srgbClr val="5ACBF0"/>
          </p15:clr>
        </p15:guide>
        <p15:guide id="5" pos="21075">
          <p15:clr>
            <a:srgbClr val="5ACBF0"/>
          </p15:clr>
        </p15:guide>
        <p15:guide id="7" pos="13155">
          <p15:clr>
            <a:srgbClr val="5ACBF0"/>
          </p15:clr>
        </p15:guide>
        <p15:guide id="8" pos="7902">
          <p15:clr>
            <a:srgbClr val="5ACBF0"/>
          </p15:clr>
        </p15:guide>
        <p15:guide id="10" pos="10533">
          <p15:clr>
            <a:srgbClr val="5ACBF0"/>
          </p15:clr>
        </p15:guide>
        <p15:guide id="11" pos="17121">
          <p15:clr>
            <a:srgbClr val="5ACBF0"/>
          </p15:clr>
        </p15:guide>
        <p15:guide id="12" pos="23691">
          <p15:clr>
            <a:srgbClr val="5ACBF0"/>
          </p15:clr>
        </p15:guide>
        <p15:guide id="13" pos="3948">
          <p15:clr>
            <a:srgbClr val="5ACBF0"/>
          </p15:clr>
        </p15:guide>
        <p15:guide id="14" orient="horz" pos="4224">
          <p15:clr>
            <a:srgbClr val="5ACBF0"/>
          </p15:clr>
        </p15:guide>
        <p15:guide id="15" pos="6573">
          <p15:clr>
            <a:srgbClr val="5ACBF0"/>
          </p15:clr>
        </p15:guide>
        <p15:guide id="18" pos="19740">
          <p15:clr>
            <a:srgbClr val="5ACBF0"/>
          </p15:clr>
        </p15:guide>
        <p15:guide id="19" orient="horz" pos="850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025"/>
            <a:ext cx="11018520" cy="451534"/>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852640090"/>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7814">
          <p15:clr>
            <a:srgbClr val="5ACBF0"/>
          </p15:clr>
        </p15:guide>
        <p15:guide id="3" pos="22377">
          <p15:clr>
            <a:srgbClr val="5ACBF0"/>
          </p15:clr>
        </p15:guide>
        <p15:guide id="5" pos="21060">
          <p15:clr>
            <a:srgbClr val="5ACBF0"/>
          </p15:clr>
        </p15:guide>
        <p15:guide id="7" pos="15810">
          <p15:clr>
            <a:srgbClr val="5ACBF0"/>
          </p15:clr>
        </p15:guide>
        <p15:guide id="8" pos="11850">
          <p15:clr>
            <a:srgbClr val="5ACBF0"/>
          </p15:clr>
        </p15:guide>
        <p15:guide id="10" pos="10533">
          <p15:clr>
            <a:srgbClr val="5ACBF0"/>
          </p15:clr>
        </p15:guide>
        <p15:guide id="11" pos="17115">
          <p15:clr>
            <a:srgbClr val="5ACBF0"/>
          </p15:clr>
        </p15:guide>
        <p15:guide id="13" pos="5271">
          <p15:clr>
            <a:srgbClr val="5ACBF0"/>
          </p15:clr>
        </p15:guide>
        <p15:guide id="14" orient="horz" pos="4224">
          <p15:clr>
            <a:srgbClr val="5ACBF0"/>
          </p15:clr>
        </p15:guide>
        <p15:guide id="15" pos="6588">
          <p15:clr>
            <a:srgbClr val="5ACBF0"/>
          </p15:clr>
        </p15:guide>
        <p15:guide id="16" orient="horz" pos="743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622384" y="2309812"/>
            <a:ext cx="3182027" cy="451534"/>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5393266" y="2309814"/>
            <a:ext cx="5190067" cy="351186"/>
          </a:xfrm>
        </p:spPr>
        <p:txBody>
          <a:bodyPr anchor="t"/>
          <a:lstStyle>
            <a:lvl1pPr marL="188867" indent="-188867">
              <a:spcAft>
                <a:spcPts val="48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1622384"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2013025"/>
      </p:ext>
    </p:extLst>
  </p:cSld>
  <p:clrMapOvr>
    <a:masterClrMapping/>
  </p:clrMapOvr>
  <p:transition>
    <p:fade/>
  </p:transition>
  <p:extLst>
    <p:ext uri="{DCECCB84-F9BA-43D5-87BE-67443E8EF086}">
      <p15:sldGuideLst xmlns:p15="http://schemas.microsoft.com/office/powerpoint/2012/main">
        <p15:guide id="13" pos="12193">
          <p15:clr>
            <a:srgbClr val="5ACBF0"/>
          </p15:clr>
        </p15:guide>
        <p15:guide id="29" orient="horz" pos="3731">
          <p15:clr>
            <a:srgbClr val="5ACBF0"/>
          </p15:clr>
        </p15:guide>
        <p15:guide id="30" pos="10944">
          <p15:clr>
            <a:srgbClr val="5ACBF0"/>
          </p15:clr>
        </p15:guide>
        <p15:guide id="32" orient="horz" pos="426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614847" y="3201646"/>
            <a:ext cx="3182027" cy="451534"/>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968471" y="3251820"/>
            <a:ext cx="4608681" cy="351186"/>
          </a:xfrm>
        </p:spPr>
        <p:txBody>
          <a:bodyPr anchor="ctr"/>
          <a:lstStyle>
            <a:lvl1pPr marL="188867" indent="-188867">
              <a:spcAft>
                <a:spcPts val="48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5382684"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268639415"/>
      </p:ext>
    </p:extLst>
  </p:cSld>
  <p:clrMapOvr>
    <a:masterClrMapping/>
  </p:clrMapOvr>
  <p:transition>
    <p:fade/>
  </p:transition>
  <p:extLst>
    <p:ext uri="{DCECCB84-F9BA-43D5-87BE-67443E8EF086}">
      <p15:sldGuideLst xmlns:p15="http://schemas.microsoft.com/office/powerpoint/2012/main">
        <p15:guide id="13" pos="12217">
          <p15:clr>
            <a:srgbClr val="5ACBF0"/>
          </p15:clr>
        </p15:guide>
        <p15:guide id="29" orient="horz" pos="6336">
          <p15:clr>
            <a:srgbClr val="5ACBF0"/>
          </p15:clr>
        </p15:guide>
        <p15:guide id="30" pos="10920">
          <p15:clr>
            <a:srgbClr val="5ACBF0"/>
          </p15:clr>
        </p15:guide>
        <p15:guide id="31" pos="13513">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1614846" y="508433"/>
            <a:ext cx="8968487" cy="451534"/>
          </a:xfrm>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1026584" y="1436688"/>
            <a:ext cx="3788358" cy="389209"/>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1614846" y="2099311"/>
            <a:ext cx="8968487" cy="300980"/>
          </a:xfrm>
        </p:spPr>
        <p:txBody>
          <a:bodyPr/>
          <a:lstStyle>
            <a:lvl1pPr marL="0" indent="0">
              <a:buNone/>
              <a:tabLst/>
              <a:defRPr sz="1956">
                <a:solidFill>
                  <a:srgbClr val="000000"/>
                </a:solidFill>
                <a:latin typeface="Consolas" panose="020B0609020204030204" pitchFamily="49" charset="0"/>
                <a:cs typeface="Consolas" panose="020B0609020204030204" pitchFamily="49" charset="0"/>
              </a:defRPr>
            </a:lvl1pPr>
            <a:lvl2pPr marL="282396" indent="0">
              <a:buNone/>
              <a:tabLst>
                <a:tab pos="280713" algn="l"/>
              </a:tabLst>
              <a:defRPr sz="1956">
                <a:solidFill>
                  <a:schemeClr val="tx1"/>
                </a:solidFill>
                <a:latin typeface="Consolas" panose="020B0609020204030204" pitchFamily="49" charset="0"/>
                <a:cs typeface="Consolas" panose="020B0609020204030204" pitchFamily="49" charset="0"/>
              </a:defRPr>
            </a:lvl2pPr>
            <a:lvl3pPr marL="476379" indent="0">
              <a:buNone/>
              <a:tabLst>
                <a:tab pos="464405" algn="l"/>
              </a:tabLst>
              <a:defRPr sz="1956">
                <a:solidFill>
                  <a:schemeClr val="tx1"/>
                </a:solidFill>
                <a:latin typeface="Consolas" panose="020B0609020204030204" pitchFamily="49" charset="0"/>
                <a:cs typeface="Consolas" panose="020B0609020204030204" pitchFamily="49" charset="0"/>
              </a:defRPr>
            </a:lvl3pPr>
            <a:lvl4pPr marL="663764" indent="0">
              <a:buNone/>
              <a:tabLst>
                <a:tab pos="651978" algn="l"/>
              </a:tabLst>
              <a:defRPr sz="1956">
                <a:solidFill>
                  <a:schemeClr val="tx1"/>
                </a:solidFill>
                <a:latin typeface="Consolas" panose="020B0609020204030204" pitchFamily="49" charset="0"/>
                <a:cs typeface="Consolas" panose="020B0609020204030204" pitchFamily="49" charset="0"/>
              </a:defRPr>
            </a:lvl4pPr>
            <a:lvl5pPr marL="856427" indent="0">
              <a:buNone/>
              <a:tabLst>
                <a:tab pos="838258" algn="l"/>
              </a:tabLst>
              <a:defRPr sz="1956">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146375229"/>
      </p:ext>
    </p:extLst>
  </p:cSld>
  <p:clrMapOvr>
    <a:masterClrMapping/>
  </p:clrMapOvr>
  <p:transition>
    <p:fade/>
  </p:transition>
  <p:extLst>
    <p:ext uri="{DCECCB84-F9BA-43D5-87BE-67443E8EF086}">
      <p15:sldGuideLst xmlns:p15="http://schemas.microsoft.com/office/powerpoint/2012/main">
        <p15:guide id="1" orient="horz" pos="3878">
          <p15:clr>
            <a:srgbClr val="5ACBF0"/>
          </p15:clr>
        </p15:guide>
        <p15:guide id="2" orient="horz" pos="2655">
          <p15:clr>
            <a:srgbClr val="5ACBF0"/>
          </p15:clr>
        </p15:guide>
        <p15:guide id="3" orient="horz" pos="84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1614846" y="457201"/>
            <a:ext cx="8968487" cy="451534"/>
          </a:xfrm>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612973" y="1230681"/>
            <a:ext cx="8968487" cy="300980"/>
          </a:xfrm>
        </p:spPr>
        <p:txBody>
          <a:bodyPr wrap="square">
            <a:spAutoFit/>
          </a:bodyPr>
          <a:lstStyle>
            <a:lvl1pPr marL="0" indent="0">
              <a:spcBef>
                <a:spcPts val="489"/>
              </a:spcBef>
              <a:spcAft>
                <a:spcPts val="0"/>
              </a:spcAft>
              <a:buNone/>
              <a:defRPr sz="1956">
                <a:solidFill>
                  <a:schemeClr val="tx1"/>
                </a:solidFill>
                <a:latin typeface="+mn-lt"/>
                <a:cs typeface="Segoe UI" panose="020B0502040204020203" pitchFamily="34" charset="0"/>
              </a:defRPr>
            </a:lvl1pPr>
            <a:lvl2pPr marL="186223" indent="0">
              <a:buNone/>
              <a:defRPr sz="1956">
                <a:solidFill>
                  <a:srgbClr val="2F2F2F"/>
                </a:solidFill>
                <a:latin typeface="Segoe UI" panose="020B0502040204020203" pitchFamily="34" charset="0"/>
                <a:cs typeface="Segoe UI" panose="020B0502040204020203" pitchFamily="34" charset="0"/>
              </a:defRPr>
            </a:lvl2pPr>
            <a:lvl3pPr marL="372447" indent="0">
              <a:buNone/>
              <a:defRPr/>
            </a:lvl3pPr>
            <a:lvl4pPr marL="558671" indent="0">
              <a:buNone/>
              <a:defRPr/>
            </a:lvl4pPr>
            <a:lvl5pPr marL="744895"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026584" y="2827139"/>
            <a:ext cx="3788358" cy="389209"/>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612973" y="3491220"/>
            <a:ext cx="8970361" cy="300980"/>
          </a:xfrm>
        </p:spPr>
        <p:txBody>
          <a:bodyPr/>
          <a:lstStyle>
            <a:lvl1pPr marL="0" indent="0">
              <a:buNone/>
              <a:tabLst/>
              <a:defRPr sz="1956">
                <a:solidFill>
                  <a:srgbClr val="000000"/>
                </a:solidFill>
                <a:latin typeface="Consolas" panose="020B0609020204030204" pitchFamily="49" charset="0"/>
                <a:cs typeface="Consolas" panose="020B0609020204030204" pitchFamily="49" charset="0"/>
              </a:defRPr>
            </a:lvl1pPr>
            <a:lvl2pPr marL="282311"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236" indent="0">
              <a:buNone/>
              <a:defRPr sz="162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565"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6170"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89875261"/>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4" orient="horz" pos="5210">
          <p15:clr>
            <a:srgbClr val="5ACBF0"/>
          </p15:clr>
        </p15:guide>
        <p15:guide id="5" orient="horz" pos="6445">
          <p15:clr>
            <a:srgbClr val="5ACBF0"/>
          </p15:clr>
        </p15:guide>
        <p15:guide id="6" orient="horz" pos="2267">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1614847" y="4224581"/>
            <a:ext cx="8970361" cy="401328"/>
          </a:xfrm>
        </p:spPr>
        <p:txBody>
          <a:bodyPr/>
          <a:lstStyle>
            <a:lvl1pPr>
              <a:defRPr sz="2608">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026584" y="1"/>
            <a:ext cx="3788358" cy="389209"/>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612973" y="660509"/>
            <a:ext cx="8970361" cy="300980"/>
          </a:xfrm>
        </p:spPr>
        <p:txBody>
          <a:bodyPr/>
          <a:lstStyle>
            <a:lvl1pPr marL="0" indent="0">
              <a:buNone/>
              <a:tabLst/>
              <a:defRPr sz="1956">
                <a:solidFill>
                  <a:srgbClr val="000000"/>
                </a:solidFill>
                <a:latin typeface="Consolas" panose="020B0609020204030204" pitchFamily="49" charset="0"/>
                <a:cs typeface="Consolas" panose="020B0609020204030204" pitchFamily="49" charset="0"/>
              </a:defRPr>
            </a:lvl1pPr>
            <a:lvl2pPr marL="282311"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236" indent="0">
              <a:buNone/>
              <a:defRPr sz="162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565"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6170"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617736" y="4996505"/>
            <a:ext cx="8970361" cy="300980"/>
          </a:xfrm>
        </p:spPr>
        <p:txBody>
          <a:bodyPr wrap="square">
            <a:spAutoFit/>
          </a:bodyPr>
          <a:lstStyle>
            <a:lvl1pPr marL="0" indent="0">
              <a:spcBef>
                <a:spcPts val="489"/>
              </a:spcBef>
              <a:spcAft>
                <a:spcPts val="0"/>
              </a:spcAft>
              <a:buNone/>
              <a:defRPr sz="1956">
                <a:solidFill>
                  <a:schemeClr val="tx1"/>
                </a:solidFill>
                <a:latin typeface="+mn-lt"/>
                <a:cs typeface="Segoe UI" panose="020B0502040204020203" pitchFamily="34" charset="0"/>
              </a:defRPr>
            </a:lvl1pPr>
            <a:lvl2pPr marL="186223" indent="0">
              <a:buNone/>
              <a:defRPr sz="1956">
                <a:solidFill>
                  <a:srgbClr val="2F2F2F"/>
                </a:solidFill>
                <a:latin typeface="Segoe UI" panose="020B0502040204020203" pitchFamily="34" charset="0"/>
                <a:cs typeface="Segoe UI" panose="020B0502040204020203" pitchFamily="34" charset="0"/>
              </a:defRPr>
            </a:lvl2pPr>
            <a:lvl3pPr marL="372447" indent="0">
              <a:buNone/>
              <a:defRPr/>
            </a:lvl3pPr>
            <a:lvl4pPr marL="558671" indent="0">
              <a:buNone/>
              <a:defRPr/>
            </a:lvl4pPr>
            <a:lvl5pPr marL="744895" indent="0">
              <a:buNone/>
              <a:defRPr/>
            </a:lvl5pPr>
          </a:lstStyle>
          <a:p>
            <a:pPr lvl="0"/>
            <a:r>
              <a:rPr lang="en-US"/>
              <a:t>Click to edit text</a:t>
            </a:r>
          </a:p>
        </p:txBody>
      </p:sp>
    </p:spTree>
    <p:extLst>
      <p:ext uri="{BB962C8B-B14F-4D97-AF65-F5344CB8AC3E}">
        <p14:creationId xmlns:p14="http://schemas.microsoft.com/office/powerpoint/2010/main" val="2543912461"/>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4" orient="horz" pos="7806">
          <p15:clr>
            <a:srgbClr val="5ACBF0"/>
          </p15:clr>
        </p15:guide>
        <p15:guide id="5" orient="horz" pos="9231">
          <p15:clr>
            <a:srgbClr val="5ACBF0"/>
          </p15:clr>
        </p15:guide>
        <p15:guide id="6" orient="horz" pos="1229">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1604264" y="457201"/>
            <a:ext cx="4040887" cy="401328"/>
          </a:xfrm>
        </p:spPr>
        <p:txBody>
          <a:bodyPr/>
          <a:lstStyle>
            <a:lvl1pPr>
              <a:defRPr sz="2608">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604967" y="1338139"/>
            <a:ext cx="3601018" cy="300980"/>
          </a:xfrm>
        </p:spPr>
        <p:txBody>
          <a:bodyPr wrap="square">
            <a:spAutoFit/>
          </a:bodyPr>
          <a:lstStyle>
            <a:lvl1pPr marL="0" indent="0">
              <a:lnSpc>
                <a:spcPct val="100000"/>
              </a:lnSpc>
              <a:spcBef>
                <a:spcPts val="489"/>
              </a:spcBef>
              <a:spcAft>
                <a:spcPts val="0"/>
              </a:spcAft>
              <a:buNone/>
              <a:defRPr sz="1956"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9"/>
              </a:spcBef>
              <a:spcAft>
                <a:spcPts val="49"/>
              </a:spcAft>
              <a:buNone/>
              <a:defRPr sz="1956" b="0" i="0">
                <a:solidFill>
                  <a:srgbClr val="2F2F2F"/>
                </a:solidFill>
                <a:latin typeface="Segoe UI" panose="020B0502040204020203" pitchFamily="34" charset="0"/>
                <a:cs typeface="Segoe UI" panose="020B0502040204020203" pitchFamily="34" charset="0"/>
              </a:defRPr>
            </a:lvl2pPr>
            <a:lvl3pPr marL="372447" indent="0">
              <a:buNone/>
              <a:defRPr/>
            </a:lvl3pPr>
            <a:lvl4pPr marL="558671" indent="0">
              <a:buNone/>
              <a:defRPr/>
            </a:lvl4pPr>
            <a:lvl5pPr marL="744895"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800549" y="0"/>
            <a:ext cx="6391451"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227763" y="0"/>
            <a:ext cx="3788358" cy="435376"/>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62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816726" y="709187"/>
            <a:ext cx="4792750" cy="300980"/>
          </a:xfrm>
        </p:spPr>
        <p:txBody>
          <a:bodyPr/>
          <a:lstStyle>
            <a:lvl1pPr marL="0" indent="0">
              <a:buNone/>
              <a:tabLst/>
              <a:defRPr sz="1956">
                <a:solidFill>
                  <a:srgbClr val="2F2F2F"/>
                </a:solidFill>
                <a:latin typeface="Consolas" panose="020B0609020204030204" pitchFamily="49" charset="0"/>
                <a:cs typeface="Consolas" panose="020B0609020204030204" pitchFamily="49" charset="0"/>
              </a:defRPr>
            </a:lvl1pPr>
            <a:lvl2pPr marL="282311"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236" indent="0">
              <a:buNone/>
              <a:defRPr sz="162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565"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6170"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287985"/>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1305">
          <p15:clr>
            <a:srgbClr val="5ACBF0"/>
          </p15:clr>
        </p15:guide>
        <p15:guide id="4" orient="horz" pos="2473">
          <p15:clr>
            <a:srgbClr val="5ACBF0"/>
          </p15:clr>
        </p15:guide>
        <p15:guide id="7" pos="11818">
          <p15:clr>
            <a:srgbClr val="5ACBF0"/>
          </p15:clr>
        </p15:guide>
        <p15:guide id="8" pos="13155">
          <p15:clr>
            <a:srgbClr val="5ACBF0"/>
          </p15:clr>
        </p15:guide>
        <p15:guide id="9" pos="1049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81626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1"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1"/>
            <a:ext cx="4031233" cy="401328"/>
          </a:xfrm>
        </p:spPr>
        <p:txBody>
          <a:bodyPr/>
          <a:lstStyle>
            <a:lvl1pPr>
              <a:defRPr sz="2608">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35376"/>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62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2"/>
            <a:ext cx="5819775" cy="300980"/>
          </a:xfrm>
        </p:spPr>
        <p:txBody>
          <a:bodyPr/>
          <a:lstStyle>
            <a:lvl1pPr marL="0" indent="0">
              <a:buNone/>
              <a:defRPr sz="1956">
                <a:solidFill>
                  <a:srgbClr val="2F2F2F"/>
                </a:solidFill>
                <a:latin typeface="Consolas" panose="020B0609020204030204" pitchFamily="49" charset="0"/>
                <a:cs typeface="Consolas" panose="020B0609020204030204" pitchFamily="49" charset="0"/>
              </a:defRPr>
            </a:lvl1pPr>
            <a:lvl2pPr marL="282311"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236" indent="0">
              <a:buNone/>
              <a:defRPr sz="162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565"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6170"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6"/>
            <a:ext cx="4033838" cy="300980"/>
          </a:xfrm>
        </p:spPr>
        <p:txBody>
          <a:bodyPr wrap="square">
            <a:spAutoFit/>
          </a:bodyPr>
          <a:lstStyle>
            <a:lvl1pPr marL="0" indent="0">
              <a:lnSpc>
                <a:spcPct val="100000"/>
              </a:lnSpc>
              <a:spcBef>
                <a:spcPts val="489"/>
              </a:spcBef>
              <a:spcAft>
                <a:spcPts val="0"/>
              </a:spcAft>
              <a:buNone/>
              <a:defRPr sz="1956"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9"/>
              </a:spcBef>
              <a:spcAft>
                <a:spcPts val="49"/>
              </a:spcAft>
              <a:buNone/>
              <a:defRPr sz="1956" b="0" i="0">
                <a:solidFill>
                  <a:srgbClr val="2F2F2F"/>
                </a:solidFill>
                <a:latin typeface="Segoe UI" panose="020B0502040204020203" pitchFamily="34" charset="0"/>
                <a:cs typeface="Segoe UI" panose="020B0502040204020203" pitchFamily="34" charset="0"/>
              </a:defRPr>
            </a:lvl2pPr>
            <a:lvl3pPr marL="372447" indent="0">
              <a:buNone/>
              <a:defRPr/>
            </a:lvl3pPr>
            <a:lvl4pPr marL="558671" indent="0">
              <a:buNone/>
              <a:defRPr/>
            </a:lvl4pPr>
            <a:lvl5pPr marL="744895" indent="0">
              <a:buNone/>
              <a:defRPr/>
            </a:lvl5pPr>
          </a:lstStyle>
          <a:p>
            <a:pPr lvl="0"/>
            <a:r>
              <a:rPr lang="en-US"/>
              <a:t>Click to edit text</a:t>
            </a:r>
          </a:p>
        </p:txBody>
      </p:sp>
    </p:spTree>
    <p:extLst>
      <p:ext uri="{BB962C8B-B14F-4D97-AF65-F5344CB8AC3E}">
        <p14:creationId xmlns:p14="http://schemas.microsoft.com/office/powerpoint/2010/main" val="1498109291"/>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1279">
          <p15:clr>
            <a:srgbClr val="5ACBF0"/>
          </p15:clr>
        </p15:guide>
        <p15:guide id="4" orient="horz" pos="2461">
          <p15:clr>
            <a:srgbClr val="5ACBF0"/>
          </p15:clr>
        </p15:guide>
        <p15:guide id="6" pos="15848">
          <p15:clr>
            <a:srgbClr val="5ACBF0"/>
          </p15:clr>
        </p15:guide>
        <p15:guide id="7" pos="14522">
          <p15:clr>
            <a:srgbClr val="5ACBF0"/>
          </p15:clr>
        </p15:guide>
        <p15:guide id="8" pos="1718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3B0F44-1527-F6F0-E88B-EC83140B1EC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14"/>
            <a:ext cx="12192000" cy="6857886"/>
          </a:xfrm>
          <a:prstGeom prst="rect">
            <a:avLst/>
          </a:prstGeom>
        </p:spPr>
      </p:pic>
      <p:sp>
        <p:nvSpPr>
          <p:cNvPr id="2" name="Title 1"/>
          <p:cNvSpPr>
            <a:spLocks noGrp="1"/>
          </p:cNvSpPr>
          <p:nvPr>
            <p:ph type="title" hasCustomPrompt="1"/>
          </p:nvPr>
        </p:nvSpPr>
        <p:spPr>
          <a:xfrm>
            <a:off x="1622383" y="3080416"/>
            <a:ext cx="6217920" cy="451406"/>
          </a:xfrm>
          <a:noFill/>
        </p:spPr>
        <p:txBody>
          <a:bodyPr lIns="0" tIns="0" rIns="0" bIns="0" anchor="b" anchorCtr="0">
            <a:spAutoFit/>
          </a:bodyPr>
          <a:lstStyle>
            <a:lvl1pPr algn="l" defTabSz="760064" rtl="0" eaLnBrk="1" latinLnBrk="0" hangingPunct="1">
              <a:lnSpc>
                <a:spcPct val="90000"/>
              </a:lnSpc>
              <a:spcBef>
                <a:spcPct val="0"/>
              </a:spcBef>
              <a:buNone/>
              <a:defRPr lang="en-US" sz="3259" b="0" kern="1200" cap="none" spc="-41"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622383" y="3977321"/>
            <a:ext cx="6217920" cy="200696"/>
          </a:xfrm>
          <a:noFill/>
        </p:spPr>
        <p:txBody>
          <a:bodyPr lIns="0" tIns="0" rIns="0" bIns="0">
            <a:spAutoFit/>
          </a:bodyPr>
          <a:lstStyle>
            <a:lvl1pPr marL="0" indent="0">
              <a:spcBef>
                <a:spcPts val="0"/>
              </a:spcBef>
              <a:spcAft>
                <a:spcPts val="0"/>
              </a:spcAft>
              <a:buFont typeface="Arial" panose="020B0604020202020204" pitchFamily="34" charset="0"/>
              <a:buNone/>
              <a:defRPr sz="1304"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2282327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guide id="4" orient="horz" pos="734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2383" y="3080416"/>
            <a:ext cx="9144000" cy="451406"/>
          </a:xfrm>
          <a:noFill/>
        </p:spPr>
        <p:txBody>
          <a:bodyPr lIns="0" tIns="0" rIns="0" bIns="0" anchor="b" anchorCtr="0">
            <a:spAutoFit/>
          </a:bodyPr>
          <a:lstStyle>
            <a:lvl1pPr algn="l" defTabSz="760064" rtl="0" eaLnBrk="1" latinLnBrk="0" hangingPunct="1">
              <a:lnSpc>
                <a:spcPct val="90000"/>
              </a:lnSpc>
              <a:spcBef>
                <a:spcPct val="0"/>
              </a:spcBef>
              <a:buNone/>
              <a:defRPr lang="en-US" sz="3259" b="0" kern="1200" cap="none" spc="-4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622383" y="3977321"/>
            <a:ext cx="9144000" cy="200696"/>
          </a:xfrm>
          <a:noFill/>
        </p:spPr>
        <p:txBody>
          <a:bodyPr lIns="0" tIns="0" rIns="0" bIns="0">
            <a:spAutoFit/>
          </a:bodyPr>
          <a:lstStyle>
            <a:lvl1pPr marL="0" indent="0">
              <a:spcBef>
                <a:spcPts val="0"/>
              </a:spcBef>
              <a:spcAft>
                <a:spcPts val="0"/>
              </a:spcAft>
              <a:buFont typeface="Arial" panose="020B0604020202020204" pitchFamily="34" charset="0"/>
              <a:buNone/>
              <a:defRPr sz="130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86534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guide id="4" orient="horz" pos="734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CDFD13-6896-24D9-3F53-88D31F1D222F}"/>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hasCustomPrompt="1"/>
          </p:nvPr>
        </p:nvSpPr>
        <p:spPr>
          <a:xfrm>
            <a:off x="1622383" y="3083000"/>
            <a:ext cx="6675120" cy="451406"/>
          </a:xfrm>
          <a:noFill/>
        </p:spPr>
        <p:txBody>
          <a:bodyPr lIns="0" tIns="0" rIns="0" bIns="0" anchor="b" anchorCtr="0">
            <a:spAutoFit/>
          </a:bodyPr>
          <a:lstStyle>
            <a:lvl1pPr algn="l" defTabSz="760064" rtl="0" eaLnBrk="1" latinLnBrk="0" hangingPunct="1">
              <a:lnSpc>
                <a:spcPct val="90000"/>
              </a:lnSpc>
              <a:spcBef>
                <a:spcPct val="0"/>
              </a:spcBef>
              <a:buNone/>
              <a:defRPr lang="en-US" sz="3259" b="0" kern="1200" cap="none" spc="-4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53130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57">
          <p15:clr>
            <a:srgbClr val="5ACBF0"/>
          </p15:clr>
        </p15:guide>
        <p15:guide id="3" orient="horz" pos="560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2383" y="3083000"/>
            <a:ext cx="9144000" cy="451406"/>
          </a:xfrm>
          <a:noFill/>
        </p:spPr>
        <p:txBody>
          <a:bodyPr lIns="0" tIns="0" rIns="0" bIns="0" anchor="b" anchorCtr="0">
            <a:spAutoFit/>
          </a:bodyPr>
          <a:lstStyle>
            <a:lvl1pPr algn="l" defTabSz="760064" rtl="0" eaLnBrk="1" latinLnBrk="0" hangingPunct="1">
              <a:lnSpc>
                <a:spcPct val="90000"/>
              </a:lnSpc>
              <a:spcBef>
                <a:spcPct val="0"/>
              </a:spcBef>
              <a:buNone/>
              <a:defRPr lang="en-US" sz="3259" b="0" kern="1200" cap="none" spc="-4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83163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0244540"/>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81">
          <p15:clr>
            <a:srgbClr val="A4A3A4"/>
          </p15:clr>
        </p15:guide>
        <p15:guide id="15" pos="12052">
          <p15:clr>
            <a:srgbClr val="A4A3A4"/>
          </p15:clr>
        </p15:guide>
        <p15:guide id="16" pos="13513">
          <p15:clr>
            <a:srgbClr val="A4A3A4"/>
          </p15:clr>
        </p15:guide>
        <p15:guide id="17" pos="14153">
          <p15:clr>
            <a:srgbClr val="A4A3A4"/>
          </p15:clr>
        </p15:guide>
        <p15:guide id="18" pos="15631">
          <p15:clr>
            <a:srgbClr val="A4A3A4"/>
          </p15:clr>
        </p15:guide>
        <p15:guide id="19" pos="16311">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59859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1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1631951" y="6181322"/>
            <a:ext cx="4482124" cy="87716"/>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759696" eaLnBrk="0" hangingPunct="0"/>
            <a:r>
              <a:rPr lang="en-US" sz="570">
                <a:solidFill>
                  <a:schemeClr val="tx1"/>
                </a:solidFill>
                <a:cs typeface="Segoe UI" pitchFamily="34" charset="0"/>
              </a:rPr>
              <a:t>© Copyright Microsoft Corporation. All rights reserved. </a:t>
            </a:r>
          </a:p>
        </p:txBody>
      </p:sp>
      <p:pic>
        <p:nvPicPr>
          <p:cNvPr id="3" name="MS logo white - EMF" descr="Microsoft logo white text version">
            <a:extLst>
              <a:ext uri="{FF2B5EF4-FFF2-40B4-BE49-F238E27FC236}">
                <a16:creationId xmlns:a16="http://schemas.microsoft.com/office/drawing/2014/main" id="{13E46B7E-7D6F-4019-D6F4-4AF2BDAEA99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604903" y="585788"/>
            <a:ext cx="1113237" cy="292608"/>
          </a:xfrm>
          <a:prstGeom prst="rect">
            <a:avLst/>
          </a:prstGeom>
        </p:spPr>
      </p:pic>
    </p:spTree>
    <p:extLst>
      <p:ext uri="{BB962C8B-B14F-4D97-AF65-F5344CB8AC3E}">
        <p14:creationId xmlns:p14="http://schemas.microsoft.com/office/powerpoint/2010/main" val="404747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1612701" y="457201"/>
            <a:ext cx="8974408" cy="451534"/>
          </a:xfr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1608667" y="1436688"/>
            <a:ext cx="8974667" cy="1806007"/>
          </a:xfrm>
        </p:spPr>
        <p:txBody>
          <a:bodyPr wrap="square">
            <a:spAutoFit/>
          </a:bodyPr>
          <a:lstStyle>
            <a:lvl1pPr>
              <a:defRPr sz="2934">
                <a:latin typeface="+mn-lt"/>
              </a:defRPr>
            </a:lvl1pPr>
            <a:lvl2pPr>
              <a:defRPr sz="2282">
                <a:latin typeface="+mn-lt"/>
              </a:defRPr>
            </a:lvl2pPr>
            <a:lvl3pPr>
              <a:defRPr sz="1956">
                <a:latin typeface="+mn-lt"/>
              </a:defRPr>
            </a:lvl3pPr>
            <a:lvl4pPr>
              <a:defRPr sz="1630">
                <a:latin typeface="+mn-lt"/>
              </a:defRPr>
            </a:lvl4pPr>
            <a:lvl5pPr>
              <a:defRPr sz="1467">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015" spc="-4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03324791"/>
      </p:ext>
    </p:extLst>
  </p:cSld>
  <p:clrMapOvr>
    <a:masterClrMapping/>
  </p:clrMapOvr>
  <p:transition>
    <p:fade/>
  </p:transition>
  <p:extLst>
    <p:ext uri="{DCECCB84-F9BA-43D5-87BE-67443E8EF086}">
      <p15:sldGuideLst xmlns:p15="http://schemas.microsoft.com/office/powerpoint/2012/main">
        <p15:guide id="1" orient="horz" pos="2652">
          <p15:clr>
            <a:srgbClr val="5ACBF0"/>
          </p15:clr>
        </p15:guide>
        <p15:guide id="2" orient="horz" pos="84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6154137B-4A79-F8ED-4C5F-1087F1779AC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133" name="Graphic 2">
            <a:extLst>
              <a:ext uri="{FF2B5EF4-FFF2-40B4-BE49-F238E27FC236}">
                <a16:creationId xmlns:a16="http://schemas.microsoft.com/office/drawing/2014/main" id="{3C212610-741A-76F3-5333-B79C74EAEEC2}"/>
              </a:ext>
            </a:extLst>
          </p:cNvPr>
          <p:cNvGrpSpPr>
            <a:grpSpLocks noChangeAspect="1"/>
          </p:cNvGrpSpPr>
          <p:nvPr userDrawn="1"/>
        </p:nvGrpSpPr>
        <p:grpSpPr>
          <a:xfrm>
            <a:off x="1601946" y="2667276"/>
            <a:ext cx="2742618" cy="1508760"/>
            <a:chOff x="4778216" y="2874073"/>
            <a:chExt cx="2635377" cy="1181290"/>
          </a:xfrm>
          <a:gradFill>
            <a:gsLst>
              <a:gs pos="0">
                <a:srgbClr val="FFFFFF"/>
              </a:gs>
              <a:gs pos="34000">
                <a:srgbClr val="FFF9EA"/>
              </a:gs>
              <a:gs pos="69000">
                <a:srgbClr val="F8E3BB"/>
              </a:gs>
            </a:gsLst>
            <a:lin ang="2700000" scaled="1"/>
          </a:gradFill>
        </p:grpSpPr>
        <p:sp>
          <p:nvSpPr>
            <p:cNvPr id="134" name="Freeform: Shape 133">
              <a:extLst>
                <a:ext uri="{FF2B5EF4-FFF2-40B4-BE49-F238E27FC236}">
                  <a16:creationId xmlns:a16="http://schemas.microsoft.com/office/drawing/2014/main" id="{E3569518-C452-E85B-D77C-6407D8F5B763}"/>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562"/>
            </a:p>
          </p:txBody>
        </p:sp>
        <p:sp>
          <p:nvSpPr>
            <p:cNvPr id="135" name="Freeform: Shape 134">
              <a:extLst>
                <a:ext uri="{FF2B5EF4-FFF2-40B4-BE49-F238E27FC236}">
                  <a16:creationId xmlns:a16="http://schemas.microsoft.com/office/drawing/2014/main" id="{F53E8EF6-A7F3-B66A-A8BC-89D57E8F6CBE}"/>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562"/>
            </a:p>
          </p:txBody>
        </p:sp>
        <p:sp>
          <p:nvSpPr>
            <p:cNvPr id="136" name="Freeform: Shape 135">
              <a:extLst>
                <a:ext uri="{FF2B5EF4-FFF2-40B4-BE49-F238E27FC236}">
                  <a16:creationId xmlns:a16="http://schemas.microsoft.com/office/drawing/2014/main" id="{D0AD0FEA-5EFB-9EC0-B4B8-67798738C25E}"/>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562"/>
            </a:p>
          </p:txBody>
        </p:sp>
        <p:sp>
          <p:nvSpPr>
            <p:cNvPr id="137" name="Freeform: Shape 136">
              <a:extLst>
                <a:ext uri="{FF2B5EF4-FFF2-40B4-BE49-F238E27FC236}">
                  <a16:creationId xmlns:a16="http://schemas.microsoft.com/office/drawing/2014/main" id="{C236DCE1-9904-F776-59DF-FB9F107ED692}"/>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562"/>
            </a:p>
          </p:txBody>
        </p:sp>
        <p:sp>
          <p:nvSpPr>
            <p:cNvPr id="138" name="Freeform: Shape 137">
              <a:extLst>
                <a:ext uri="{FF2B5EF4-FFF2-40B4-BE49-F238E27FC236}">
                  <a16:creationId xmlns:a16="http://schemas.microsoft.com/office/drawing/2014/main" id="{7974FE59-1A75-CE46-B02E-EEE87CA116BD}"/>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562"/>
            </a:p>
          </p:txBody>
        </p:sp>
        <p:sp>
          <p:nvSpPr>
            <p:cNvPr id="139" name="Freeform: Shape 138">
              <a:extLst>
                <a:ext uri="{FF2B5EF4-FFF2-40B4-BE49-F238E27FC236}">
                  <a16:creationId xmlns:a16="http://schemas.microsoft.com/office/drawing/2014/main" id="{8062235B-A475-56F5-474E-A4D8AF23BAF5}"/>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562"/>
            </a:p>
          </p:txBody>
        </p:sp>
        <p:sp>
          <p:nvSpPr>
            <p:cNvPr id="140" name="Freeform: Shape 139">
              <a:extLst>
                <a:ext uri="{FF2B5EF4-FFF2-40B4-BE49-F238E27FC236}">
                  <a16:creationId xmlns:a16="http://schemas.microsoft.com/office/drawing/2014/main" id="{8B6DD58F-CBDB-6676-A3DE-6583443EC3DA}"/>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562"/>
            </a:p>
          </p:txBody>
        </p:sp>
        <p:sp>
          <p:nvSpPr>
            <p:cNvPr id="141" name="Freeform: Shape 140">
              <a:extLst>
                <a:ext uri="{FF2B5EF4-FFF2-40B4-BE49-F238E27FC236}">
                  <a16:creationId xmlns:a16="http://schemas.microsoft.com/office/drawing/2014/main" id="{3D15C1C4-1403-E374-E2E5-0BBB09801CB4}"/>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562"/>
            </a:p>
          </p:txBody>
        </p:sp>
        <p:sp>
          <p:nvSpPr>
            <p:cNvPr id="142" name="Freeform: Shape 141">
              <a:extLst>
                <a:ext uri="{FF2B5EF4-FFF2-40B4-BE49-F238E27FC236}">
                  <a16:creationId xmlns:a16="http://schemas.microsoft.com/office/drawing/2014/main" id="{6B21F03E-4396-7E4E-99FB-42504548DA31}"/>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562"/>
            </a:p>
          </p:txBody>
        </p:sp>
        <p:sp>
          <p:nvSpPr>
            <p:cNvPr id="143" name="Freeform: Shape 142">
              <a:extLst>
                <a:ext uri="{FF2B5EF4-FFF2-40B4-BE49-F238E27FC236}">
                  <a16:creationId xmlns:a16="http://schemas.microsoft.com/office/drawing/2014/main" id="{7AB93971-2905-607A-19F1-CE54BBD4B3B6}"/>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562"/>
            </a:p>
          </p:txBody>
        </p:sp>
        <p:sp>
          <p:nvSpPr>
            <p:cNvPr id="145" name="Freeform: Shape 144">
              <a:extLst>
                <a:ext uri="{FF2B5EF4-FFF2-40B4-BE49-F238E27FC236}">
                  <a16:creationId xmlns:a16="http://schemas.microsoft.com/office/drawing/2014/main" id="{49636720-DE55-BC6F-FA94-789D29C2FC45}"/>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562"/>
            </a:p>
          </p:txBody>
        </p:sp>
        <p:sp>
          <p:nvSpPr>
            <p:cNvPr id="146" name="Freeform: Shape 145">
              <a:extLst>
                <a:ext uri="{FF2B5EF4-FFF2-40B4-BE49-F238E27FC236}">
                  <a16:creationId xmlns:a16="http://schemas.microsoft.com/office/drawing/2014/main" id="{97B056FE-D70E-333D-9338-AE3F2F9008B5}"/>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562"/>
            </a:p>
          </p:txBody>
        </p:sp>
        <p:sp>
          <p:nvSpPr>
            <p:cNvPr id="147" name="Freeform: Shape 146">
              <a:extLst>
                <a:ext uri="{FF2B5EF4-FFF2-40B4-BE49-F238E27FC236}">
                  <a16:creationId xmlns:a16="http://schemas.microsoft.com/office/drawing/2014/main" id="{5E1CFC15-7A7E-EE7A-2911-5D04489B5C4B}"/>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562"/>
            </a:p>
          </p:txBody>
        </p:sp>
        <p:sp>
          <p:nvSpPr>
            <p:cNvPr id="148" name="Freeform: Shape 147">
              <a:extLst>
                <a:ext uri="{FF2B5EF4-FFF2-40B4-BE49-F238E27FC236}">
                  <a16:creationId xmlns:a16="http://schemas.microsoft.com/office/drawing/2014/main" id="{643111E7-438F-EC3A-8FF4-73D47A7F1108}"/>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562"/>
            </a:p>
          </p:txBody>
        </p:sp>
      </p:grpSp>
      <p:pic>
        <p:nvPicPr>
          <p:cNvPr id="149" name="MS logo white - EMF" descr="Microsoft logo white text version">
            <a:extLst>
              <a:ext uri="{FF2B5EF4-FFF2-40B4-BE49-F238E27FC236}">
                <a16:creationId xmlns:a16="http://schemas.microsoft.com/office/drawing/2014/main" id="{CF1BCD0B-B70D-1811-3610-C5E7B49A930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604903" y="585788"/>
            <a:ext cx="1113237" cy="292608"/>
          </a:xfrm>
          <a:prstGeom prst="rect">
            <a:avLst/>
          </a:prstGeom>
        </p:spPr>
      </p:pic>
    </p:spTree>
    <p:extLst>
      <p:ext uri="{BB962C8B-B14F-4D97-AF65-F5344CB8AC3E}">
        <p14:creationId xmlns:p14="http://schemas.microsoft.com/office/powerpoint/2010/main" val="365834615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Walkin_CENTER SCREEN ONLY">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6154137B-4A79-F8ED-4C5F-1087F1779AC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133" name="Graphic 2">
            <a:extLst>
              <a:ext uri="{FF2B5EF4-FFF2-40B4-BE49-F238E27FC236}">
                <a16:creationId xmlns:a16="http://schemas.microsoft.com/office/drawing/2014/main" id="{3C212610-741A-76F3-5333-B79C74EAEEC2}"/>
              </a:ext>
            </a:extLst>
          </p:cNvPr>
          <p:cNvGrpSpPr>
            <a:grpSpLocks noChangeAspect="1"/>
          </p:cNvGrpSpPr>
          <p:nvPr userDrawn="1"/>
        </p:nvGrpSpPr>
        <p:grpSpPr>
          <a:xfrm>
            <a:off x="585946" y="2667276"/>
            <a:ext cx="2742618" cy="1508760"/>
            <a:chOff x="4778216" y="2874073"/>
            <a:chExt cx="2635377" cy="1181290"/>
          </a:xfrm>
          <a:gradFill>
            <a:gsLst>
              <a:gs pos="0">
                <a:srgbClr val="FFFFFF"/>
              </a:gs>
              <a:gs pos="34000">
                <a:srgbClr val="FFF9EA"/>
              </a:gs>
              <a:gs pos="69000">
                <a:srgbClr val="F8E3BB"/>
              </a:gs>
            </a:gsLst>
            <a:lin ang="2700000" scaled="1"/>
          </a:gradFill>
        </p:grpSpPr>
        <p:sp>
          <p:nvSpPr>
            <p:cNvPr id="134" name="Freeform: Shape 133">
              <a:extLst>
                <a:ext uri="{FF2B5EF4-FFF2-40B4-BE49-F238E27FC236}">
                  <a16:creationId xmlns:a16="http://schemas.microsoft.com/office/drawing/2014/main" id="{E3569518-C452-E85B-D77C-6407D8F5B763}"/>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562"/>
            </a:p>
          </p:txBody>
        </p:sp>
        <p:sp>
          <p:nvSpPr>
            <p:cNvPr id="135" name="Freeform: Shape 134">
              <a:extLst>
                <a:ext uri="{FF2B5EF4-FFF2-40B4-BE49-F238E27FC236}">
                  <a16:creationId xmlns:a16="http://schemas.microsoft.com/office/drawing/2014/main" id="{F53E8EF6-A7F3-B66A-A8BC-89D57E8F6CBE}"/>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562"/>
            </a:p>
          </p:txBody>
        </p:sp>
        <p:sp>
          <p:nvSpPr>
            <p:cNvPr id="136" name="Freeform: Shape 135">
              <a:extLst>
                <a:ext uri="{FF2B5EF4-FFF2-40B4-BE49-F238E27FC236}">
                  <a16:creationId xmlns:a16="http://schemas.microsoft.com/office/drawing/2014/main" id="{D0AD0FEA-5EFB-9EC0-B4B8-67798738C25E}"/>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562"/>
            </a:p>
          </p:txBody>
        </p:sp>
        <p:sp>
          <p:nvSpPr>
            <p:cNvPr id="137" name="Freeform: Shape 136">
              <a:extLst>
                <a:ext uri="{FF2B5EF4-FFF2-40B4-BE49-F238E27FC236}">
                  <a16:creationId xmlns:a16="http://schemas.microsoft.com/office/drawing/2014/main" id="{C236DCE1-9904-F776-59DF-FB9F107ED692}"/>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562"/>
            </a:p>
          </p:txBody>
        </p:sp>
        <p:sp>
          <p:nvSpPr>
            <p:cNvPr id="138" name="Freeform: Shape 137">
              <a:extLst>
                <a:ext uri="{FF2B5EF4-FFF2-40B4-BE49-F238E27FC236}">
                  <a16:creationId xmlns:a16="http://schemas.microsoft.com/office/drawing/2014/main" id="{7974FE59-1A75-CE46-B02E-EEE87CA116BD}"/>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562"/>
            </a:p>
          </p:txBody>
        </p:sp>
        <p:sp>
          <p:nvSpPr>
            <p:cNvPr id="139" name="Freeform: Shape 138">
              <a:extLst>
                <a:ext uri="{FF2B5EF4-FFF2-40B4-BE49-F238E27FC236}">
                  <a16:creationId xmlns:a16="http://schemas.microsoft.com/office/drawing/2014/main" id="{8062235B-A475-56F5-474E-A4D8AF23BAF5}"/>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562"/>
            </a:p>
          </p:txBody>
        </p:sp>
        <p:sp>
          <p:nvSpPr>
            <p:cNvPr id="140" name="Freeform: Shape 139">
              <a:extLst>
                <a:ext uri="{FF2B5EF4-FFF2-40B4-BE49-F238E27FC236}">
                  <a16:creationId xmlns:a16="http://schemas.microsoft.com/office/drawing/2014/main" id="{8B6DD58F-CBDB-6676-A3DE-6583443EC3DA}"/>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562"/>
            </a:p>
          </p:txBody>
        </p:sp>
        <p:sp>
          <p:nvSpPr>
            <p:cNvPr id="141" name="Freeform: Shape 140">
              <a:extLst>
                <a:ext uri="{FF2B5EF4-FFF2-40B4-BE49-F238E27FC236}">
                  <a16:creationId xmlns:a16="http://schemas.microsoft.com/office/drawing/2014/main" id="{3D15C1C4-1403-E374-E2E5-0BBB09801CB4}"/>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562"/>
            </a:p>
          </p:txBody>
        </p:sp>
        <p:sp>
          <p:nvSpPr>
            <p:cNvPr id="142" name="Freeform: Shape 141">
              <a:extLst>
                <a:ext uri="{FF2B5EF4-FFF2-40B4-BE49-F238E27FC236}">
                  <a16:creationId xmlns:a16="http://schemas.microsoft.com/office/drawing/2014/main" id="{6B21F03E-4396-7E4E-99FB-42504548DA31}"/>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562"/>
            </a:p>
          </p:txBody>
        </p:sp>
        <p:sp>
          <p:nvSpPr>
            <p:cNvPr id="143" name="Freeform: Shape 142">
              <a:extLst>
                <a:ext uri="{FF2B5EF4-FFF2-40B4-BE49-F238E27FC236}">
                  <a16:creationId xmlns:a16="http://schemas.microsoft.com/office/drawing/2014/main" id="{7AB93971-2905-607A-19F1-CE54BBD4B3B6}"/>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562"/>
            </a:p>
          </p:txBody>
        </p:sp>
        <p:sp>
          <p:nvSpPr>
            <p:cNvPr id="145" name="Freeform: Shape 144">
              <a:extLst>
                <a:ext uri="{FF2B5EF4-FFF2-40B4-BE49-F238E27FC236}">
                  <a16:creationId xmlns:a16="http://schemas.microsoft.com/office/drawing/2014/main" id="{49636720-DE55-BC6F-FA94-789D29C2FC45}"/>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562"/>
            </a:p>
          </p:txBody>
        </p:sp>
        <p:sp>
          <p:nvSpPr>
            <p:cNvPr id="146" name="Freeform: Shape 145">
              <a:extLst>
                <a:ext uri="{FF2B5EF4-FFF2-40B4-BE49-F238E27FC236}">
                  <a16:creationId xmlns:a16="http://schemas.microsoft.com/office/drawing/2014/main" id="{97B056FE-D70E-333D-9338-AE3F2F9008B5}"/>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562"/>
            </a:p>
          </p:txBody>
        </p:sp>
        <p:sp>
          <p:nvSpPr>
            <p:cNvPr id="147" name="Freeform: Shape 146">
              <a:extLst>
                <a:ext uri="{FF2B5EF4-FFF2-40B4-BE49-F238E27FC236}">
                  <a16:creationId xmlns:a16="http://schemas.microsoft.com/office/drawing/2014/main" id="{5E1CFC15-7A7E-EE7A-2911-5D04489B5C4B}"/>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562"/>
            </a:p>
          </p:txBody>
        </p:sp>
        <p:sp>
          <p:nvSpPr>
            <p:cNvPr id="148" name="Freeform: Shape 147">
              <a:extLst>
                <a:ext uri="{FF2B5EF4-FFF2-40B4-BE49-F238E27FC236}">
                  <a16:creationId xmlns:a16="http://schemas.microsoft.com/office/drawing/2014/main" id="{643111E7-438F-EC3A-8FF4-73D47A7F1108}"/>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562"/>
            </a:p>
          </p:txBody>
        </p:sp>
      </p:grpSp>
      <p:pic>
        <p:nvPicPr>
          <p:cNvPr id="149" name="MS logo white - EMF" descr="Microsoft logo white text version">
            <a:extLst>
              <a:ext uri="{FF2B5EF4-FFF2-40B4-BE49-F238E27FC236}">
                <a16:creationId xmlns:a16="http://schemas.microsoft.com/office/drawing/2014/main" id="{CF1BCD0B-B70D-1811-3610-C5E7B49A930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8903" y="585788"/>
            <a:ext cx="1113237" cy="292608"/>
          </a:xfrm>
          <a:prstGeom prst="rect">
            <a:avLst/>
          </a:prstGeom>
        </p:spPr>
      </p:pic>
    </p:spTree>
    <p:extLst>
      <p:ext uri="{BB962C8B-B14F-4D97-AF65-F5344CB8AC3E}">
        <p14:creationId xmlns:p14="http://schemas.microsoft.com/office/powerpoint/2010/main" val="285543073"/>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81240-6A38-443B-6A44-7E945DB8BA1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1621367" y="2530682"/>
            <a:ext cx="5577840" cy="1003095"/>
          </a:xfrm>
          <a:noFill/>
        </p:spPr>
        <p:txBody>
          <a:bodyPr vert="horz" wrap="square" lIns="0" tIns="0" rIns="0" bIns="0" rtlCol="0" anchor="b" anchorCtr="0">
            <a:spAutoFit/>
          </a:bodyPr>
          <a:lstStyle>
            <a:lvl1pPr>
              <a:defRPr lang="en-US" sz="3259" dirty="0">
                <a:solidFill>
                  <a:srgbClr val="F8E3BB"/>
                </a:solidFill>
              </a:defRPr>
            </a:lvl1pPr>
          </a:lstStyle>
          <a:p>
            <a:pPr lvl="0"/>
            <a:r>
              <a:rPr lang="en-US"/>
              <a:t>Event name or </a:t>
            </a:r>
            <a:br>
              <a:rPr lang="en-US"/>
            </a:br>
            <a:r>
              <a:rPr lang="en-US"/>
              <a:t>presentation title </a:t>
            </a:r>
          </a:p>
        </p:txBody>
      </p:sp>
      <p:sp>
        <p:nvSpPr>
          <p:cNvPr id="5" name="Text Placeholder 4"/>
          <p:cNvSpPr>
            <a:spLocks noGrp="1"/>
          </p:cNvSpPr>
          <p:nvPr>
            <p:ph type="body" sz="quarter" idx="12" hasCustomPrompt="1"/>
          </p:nvPr>
        </p:nvSpPr>
        <p:spPr bwMode="white">
          <a:xfrm>
            <a:off x="1621367" y="3962401"/>
            <a:ext cx="5577840" cy="225767"/>
          </a:xfrm>
          <a:noFill/>
        </p:spPr>
        <p:txBody>
          <a:bodyPr wrap="square" lIns="0" tIns="0" rIns="0" bIns="0">
            <a:spAutoFit/>
          </a:bodyPr>
          <a:lstStyle>
            <a:lvl1pPr marL="0" indent="0">
              <a:spcBef>
                <a:spcPts val="0"/>
              </a:spcBef>
              <a:buNone/>
              <a:defRPr sz="1467"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0CD5FF5-1115-3AF7-6411-80851536A8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604903" y="585788"/>
            <a:ext cx="1113237" cy="292608"/>
          </a:xfrm>
          <a:prstGeom prst="rect">
            <a:avLst/>
          </a:prstGeom>
        </p:spPr>
      </p:pic>
    </p:spTree>
    <p:extLst>
      <p:ext uri="{BB962C8B-B14F-4D97-AF65-F5344CB8AC3E}">
        <p14:creationId xmlns:p14="http://schemas.microsoft.com/office/powerpoint/2010/main" val="2213752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119">
          <p15:clr>
            <a:srgbClr val="5ACBF0"/>
          </p15:clr>
        </p15:guide>
        <p15:guide id="4" orient="horz" pos="6336">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Slide_Walkin_CENTER SCREEN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81240-6A38-443B-6A44-7E945DB8BA1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93607" y="2530682"/>
            <a:ext cx="5577840" cy="1003095"/>
          </a:xfrm>
          <a:noFill/>
        </p:spPr>
        <p:txBody>
          <a:bodyPr vert="horz" wrap="square" lIns="0" tIns="0" rIns="0" bIns="0" rtlCol="0" anchor="b" anchorCtr="0">
            <a:spAutoFit/>
          </a:bodyPr>
          <a:lstStyle>
            <a:lvl1pPr>
              <a:defRPr lang="en-US" sz="3259" dirty="0">
                <a:solidFill>
                  <a:srgbClr val="F8E3BB"/>
                </a:solidFill>
              </a:defRPr>
            </a:lvl1pPr>
          </a:lstStyle>
          <a:p>
            <a:pPr lvl="0"/>
            <a:r>
              <a:rPr lang="en-US"/>
              <a:t>Event name or </a:t>
            </a:r>
            <a:br>
              <a:rPr lang="en-US"/>
            </a:br>
            <a:r>
              <a:rPr lang="en-US"/>
              <a:t>presentation title </a:t>
            </a:r>
          </a:p>
        </p:txBody>
      </p:sp>
      <p:sp>
        <p:nvSpPr>
          <p:cNvPr id="5" name="Text Placeholder 4"/>
          <p:cNvSpPr>
            <a:spLocks noGrp="1"/>
          </p:cNvSpPr>
          <p:nvPr>
            <p:ph type="body" sz="quarter" idx="12" hasCustomPrompt="1"/>
          </p:nvPr>
        </p:nvSpPr>
        <p:spPr bwMode="white">
          <a:xfrm>
            <a:off x="593607" y="3962401"/>
            <a:ext cx="5577840" cy="225767"/>
          </a:xfrm>
          <a:noFill/>
        </p:spPr>
        <p:txBody>
          <a:bodyPr wrap="square" lIns="0" tIns="0" rIns="0" bIns="0">
            <a:spAutoFit/>
          </a:bodyPr>
          <a:lstStyle>
            <a:lvl1pPr marL="0" indent="0">
              <a:spcBef>
                <a:spcPts val="0"/>
              </a:spcBef>
              <a:buNone/>
              <a:defRPr sz="1467"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0CD5FF5-1115-3AF7-6411-80851536A8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93607" y="585788"/>
            <a:ext cx="1113237" cy="292608"/>
          </a:xfrm>
          <a:prstGeom prst="rect">
            <a:avLst/>
          </a:prstGeom>
        </p:spPr>
      </p:pic>
    </p:spTree>
    <p:extLst>
      <p:ext uri="{BB962C8B-B14F-4D97-AF65-F5344CB8AC3E}">
        <p14:creationId xmlns:p14="http://schemas.microsoft.com/office/powerpoint/2010/main" val="3188903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119">
          <p15:clr>
            <a:srgbClr val="5ACBF0"/>
          </p15:clr>
        </p15:guide>
        <p15:guide id="4" orient="horz" pos="6336">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21367" y="3032228"/>
            <a:ext cx="9144000" cy="501548"/>
          </a:xfrm>
          <a:noFill/>
        </p:spPr>
        <p:txBody>
          <a:bodyPr lIns="0" tIns="0" rIns="0" bIns="0" anchor="b" anchorCtr="0">
            <a:spAutoFit/>
          </a:bodyPr>
          <a:lstStyle>
            <a:lvl1pPr>
              <a:defRPr sz="3259" spc="-4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1621367" y="3962402"/>
            <a:ext cx="9144000" cy="200696"/>
          </a:xfrm>
          <a:noFill/>
        </p:spPr>
        <p:txBody>
          <a:bodyPr wrap="square" lIns="0" tIns="0" rIns="0" bIns="0">
            <a:spAutoFit/>
          </a:bodyPr>
          <a:lstStyle>
            <a:lvl1pPr marL="0" indent="0">
              <a:spcBef>
                <a:spcPts val="0"/>
              </a:spcBef>
              <a:buNone/>
              <a:defRPr sz="130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3" name="MS logo white - EMF" descr="Microsoft logo white text version">
            <a:extLst>
              <a:ext uri="{FF2B5EF4-FFF2-40B4-BE49-F238E27FC236}">
                <a16:creationId xmlns:a16="http://schemas.microsoft.com/office/drawing/2014/main" id="{FCEC5707-483C-6137-56E7-02CC348DE27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604903" y="585788"/>
            <a:ext cx="1113237" cy="292608"/>
          </a:xfrm>
          <a:prstGeom prst="rect">
            <a:avLst/>
          </a:prstGeom>
        </p:spPr>
      </p:pic>
    </p:spTree>
    <p:extLst>
      <p:ext uri="{BB962C8B-B14F-4D97-AF65-F5344CB8AC3E}">
        <p14:creationId xmlns:p14="http://schemas.microsoft.com/office/powerpoint/2010/main" val="2123941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075">
          <p15:clr>
            <a:srgbClr val="5ACBF0"/>
          </p15:clr>
        </p15:guide>
        <p15:guide id="4" orient="horz" pos="6336">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614846" y="457201"/>
            <a:ext cx="8968487" cy="451534"/>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1610783" y="1435100"/>
            <a:ext cx="8968746" cy="131439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413899041"/>
      </p:ext>
    </p:extLst>
  </p:cSld>
  <p:clrMapOvr>
    <a:masterClrMapping/>
  </p:clrMapOvr>
  <p:transition>
    <p:fade/>
  </p:transition>
  <p:extLst>
    <p:ext uri="{DCECCB84-F9BA-43D5-87BE-67443E8EF086}">
      <p15:sldGuideLst xmlns:p15="http://schemas.microsoft.com/office/powerpoint/2012/main">
        <p15:guide id="2" orient="horz" pos="3731">
          <p15:clr>
            <a:srgbClr val="5ACBF0"/>
          </p15:clr>
        </p15:guide>
        <p15:guide id="3" orient="horz" pos="845">
          <p15:clr>
            <a:srgbClr val="5ACBF0"/>
          </p15:clr>
        </p15:guide>
        <p15:guide id="5" orient="horz" pos="2652">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1614846" y="457201"/>
            <a:ext cx="8968487" cy="451534"/>
          </a:xfrm>
        </p:spPr>
        <p:txBody>
          <a:bodyPr/>
          <a:lstStyle/>
          <a:p>
            <a:r>
              <a:rPr lang="en-US"/>
              <a:t>Click to edit Master title style</a:t>
            </a:r>
          </a:p>
        </p:txBody>
      </p:sp>
      <p:sp>
        <p:nvSpPr>
          <p:cNvPr id="4" name="Text Placeholder 3"/>
          <p:cNvSpPr>
            <a:spLocks noGrp="1"/>
          </p:cNvSpPr>
          <p:nvPr>
            <p:ph type="body" sz="quarter" idx="10"/>
          </p:nvPr>
        </p:nvSpPr>
        <p:spPr>
          <a:xfrm>
            <a:off x="1612973" y="1434370"/>
            <a:ext cx="8968487" cy="1314399"/>
          </a:xfrm>
        </p:spPr>
        <p:txBody>
          <a:bodyPr wrap="square">
            <a:spAutoFit/>
          </a:bodyPr>
          <a:lstStyle>
            <a:lvl1pPr marL="0" indent="0">
              <a:buNone/>
              <a:defRPr/>
            </a:lvl1pPr>
            <a:lvl2pPr marL="186279" indent="0">
              <a:buNone/>
              <a:defRPr/>
            </a:lvl2pPr>
            <a:lvl3pPr marL="372559" indent="0">
              <a:buNone/>
              <a:defRPr/>
            </a:lvl3pPr>
            <a:lvl4pPr marL="558838" indent="0">
              <a:buNone/>
              <a:defRPr/>
            </a:lvl4pPr>
            <a:lvl5pPr marL="74511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3239168"/>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2655">
          <p15:clr>
            <a:srgbClr val="5ACBF0"/>
          </p15:clr>
        </p15:guide>
        <p15:guide id="4" orient="horz" pos="3731">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1614847" y="457201"/>
            <a:ext cx="8968740" cy="451534"/>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1610784" y="1435100"/>
            <a:ext cx="4191000" cy="13143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92587" y="1435100"/>
            <a:ext cx="4191000" cy="13143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328680009"/>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743">
          <p15:clr>
            <a:srgbClr val="5ACBF0"/>
          </p15:clr>
        </p15:guide>
        <p15:guide id="3" orient="horz" pos="2652">
          <p15:clr>
            <a:srgbClr val="5ACBF0"/>
          </p15:clr>
        </p15:guide>
        <p15:guide id="4" pos="13176">
          <p15:clr>
            <a:srgbClr val="5ACBF0"/>
          </p15:clr>
        </p15:guide>
        <p15:guide id="5" pos="14487">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614847" y="457201"/>
            <a:ext cx="8968740" cy="451534"/>
          </a:xfrm>
        </p:spPr>
        <p:txBody>
          <a:bodyPr/>
          <a:lstStyle/>
          <a:p>
            <a:r>
              <a:rPr lang="en-US"/>
              <a:t>Click to edit Master title style</a:t>
            </a:r>
          </a:p>
        </p:txBody>
      </p:sp>
      <p:sp>
        <p:nvSpPr>
          <p:cNvPr id="4" name="Text Placeholder 3"/>
          <p:cNvSpPr>
            <a:spLocks noGrp="1"/>
          </p:cNvSpPr>
          <p:nvPr>
            <p:ph type="body" sz="quarter" idx="10"/>
          </p:nvPr>
        </p:nvSpPr>
        <p:spPr>
          <a:xfrm>
            <a:off x="1610784" y="1435100"/>
            <a:ext cx="4191000" cy="1314399"/>
          </a:xfrm>
        </p:spPr>
        <p:txBody>
          <a:bodyPr wrap="square">
            <a:spAutoFit/>
          </a:bodyPr>
          <a:lstStyle>
            <a:lvl1pPr marL="0" indent="0">
              <a:spcBef>
                <a:spcPts val="997"/>
              </a:spcBef>
              <a:buClr>
                <a:schemeClr val="tx1"/>
              </a:buClr>
              <a:buFont typeface="Wingdings" panose="05000000000000000000" pitchFamily="2" charset="2"/>
              <a:buNone/>
              <a:defRPr sz="2282" b="0">
                <a:latin typeface="Segoe UI" panose="020B0502040204020203" pitchFamily="34" charset="0"/>
                <a:cs typeface="Segoe UI" panose="020B0502040204020203" pitchFamily="34" charset="0"/>
              </a:defRPr>
            </a:lvl1pPr>
            <a:lvl2pPr marL="208271" indent="0">
              <a:buFont typeface="Wingdings" panose="05000000000000000000" pitchFamily="2" charset="2"/>
              <a:buNone/>
              <a:defRPr sz="1630" b="0"/>
            </a:lvl2pPr>
            <a:lvl3pPr marL="367384" indent="0">
              <a:buFont typeface="Wingdings" panose="05000000000000000000" pitchFamily="2" charset="2"/>
              <a:buNone/>
              <a:tabLst/>
              <a:defRPr sz="1304" b="0"/>
            </a:lvl3pPr>
            <a:lvl4pPr marL="531672" indent="0">
              <a:buFont typeface="Wingdings" panose="05000000000000000000" pitchFamily="2" charset="2"/>
              <a:buNone/>
              <a:defRPr sz="1141" b="0"/>
            </a:lvl4pPr>
            <a:lvl5pPr marL="695961" indent="0">
              <a:buFont typeface="Wingdings" panose="05000000000000000000" pitchFamily="2" charset="2"/>
              <a:buNone/>
              <a:tabLst/>
              <a:defRPr sz="114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2587" y="1435100"/>
            <a:ext cx="4191000" cy="1314399"/>
          </a:xfrm>
        </p:spPr>
        <p:txBody>
          <a:bodyPr wrap="square">
            <a:spAutoFit/>
          </a:bodyPr>
          <a:lstStyle>
            <a:lvl1pPr marL="0" indent="0">
              <a:spcBef>
                <a:spcPts val="997"/>
              </a:spcBef>
              <a:buClr>
                <a:schemeClr val="tx1"/>
              </a:buClr>
              <a:buFont typeface="Wingdings" panose="05000000000000000000" pitchFamily="2" charset="2"/>
              <a:buNone/>
              <a:defRPr sz="2282" b="0">
                <a:latin typeface="Segoe UI" panose="020B0502040204020203" pitchFamily="34" charset="0"/>
                <a:cs typeface="Segoe UI" panose="020B0502040204020203" pitchFamily="34" charset="0"/>
              </a:defRPr>
            </a:lvl1pPr>
            <a:lvl2pPr marL="208271" indent="0">
              <a:buFont typeface="Wingdings" panose="05000000000000000000" pitchFamily="2" charset="2"/>
              <a:buNone/>
              <a:defRPr sz="1630" b="0"/>
            </a:lvl2pPr>
            <a:lvl3pPr marL="367384" indent="0">
              <a:buFont typeface="Wingdings" panose="05000000000000000000" pitchFamily="2" charset="2"/>
              <a:buNone/>
              <a:tabLst/>
              <a:defRPr sz="1304" b="0"/>
            </a:lvl3pPr>
            <a:lvl4pPr marL="531672" indent="0">
              <a:buFont typeface="Wingdings" panose="05000000000000000000" pitchFamily="2" charset="2"/>
              <a:buNone/>
              <a:defRPr sz="1141" b="0"/>
            </a:lvl4pPr>
            <a:lvl5pPr marL="695961" indent="0">
              <a:buFont typeface="Wingdings" panose="05000000000000000000" pitchFamily="2" charset="2"/>
              <a:buNone/>
              <a:tabLst/>
              <a:defRPr sz="114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773384"/>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731">
          <p15:clr>
            <a:srgbClr val="5ACBF0"/>
          </p15:clr>
        </p15:guide>
        <p15:guide id="3" orient="horz" pos="2652">
          <p15:clr>
            <a:srgbClr val="5ACBF0"/>
          </p15:clr>
        </p15:guide>
        <p15:guide id="4" pos="13161">
          <p15:clr>
            <a:srgbClr val="5ACBF0"/>
          </p15:clr>
        </p15:guide>
        <p15:guide id="5" pos="14487">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614847" y="457201"/>
            <a:ext cx="8968740" cy="451534"/>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1610784" y="1436690"/>
            <a:ext cx="4191000" cy="351186"/>
          </a:xfrm>
        </p:spPr>
        <p:txBody>
          <a:bodyPr anchor="t"/>
          <a:lstStyle>
            <a:lvl1pPr marL="0" indent="0">
              <a:spcBef>
                <a:spcPts val="0"/>
              </a:spcBef>
              <a:buNone/>
              <a:defRPr sz="2282">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1610784" y="2084388"/>
            <a:ext cx="4191000" cy="1264192"/>
          </a:xfrm>
        </p:spPr>
        <p:txBody>
          <a:bodyPr>
            <a:spAutoFit/>
          </a:bodyPr>
          <a:lstStyle>
            <a:lvl1pPr marL="139710" indent="-139710">
              <a:defRPr lang="en-US" sz="1956" dirty="0"/>
            </a:lvl1pPr>
            <a:lvl2pPr marL="279419" indent="-139710">
              <a:defRPr lang="en-US" dirty="0"/>
            </a:lvl2pPr>
            <a:lvl3pPr marL="419129" indent="-139710">
              <a:defRPr lang="en-US" dirty="0"/>
            </a:lvl3pPr>
            <a:lvl4pPr marL="543315" indent="-124186">
              <a:defRPr lang="en-US" dirty="0"/>
            </a:lvl4pPr>
            <a:lvl5pPr marL="646804" indent="-9831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87041" y="1436690"/>
            <a:ext cx="4191000" cy="351186"/>
          </a:xfrm>
        </p:spPr>
        <p:txBody>
          <a:bodyPr anchor="t"/>
          <a:lstStyle>
            <a:lvl1pPr marL="0" indent="0">
              <a:spcBef>
                <a:spcPts val="0"/>
              </a:spcBef>
              <a:buNone/>
              <a:defRPr sz="2282">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87041" y="2084388"/>
            <a:ext cx="4191000" cy="1264192"/>
          </a:xfrm>
        </p:spPr>
        <p:txBody>
          <a:bodyPr>
            <a:spAutoFit/>
          </a:bodyPr>
          <a:lstStyle>
            <a:lvl1pPr marL="139710" indent="-139710">
              <a:defRPr lang="en-US" sz="1956" dirty="0"/>
            </a:lvl1pPr>
            <a:lvl2pPr marL="279419" indent="-139710">
              <a:defRPr lang="en-US" dirty="0"/>
            </a:lvl2pPr>
            <a:lvl3pPr marL="419129" indent="-139710">
              <a:defRPr lang="en-US" dirty="0"/>
            </a:lvl3pPr>
            <a:lvl4pPr marL="558838" indent="-111250">
              <a:defRPr lang="en-US" dirty="0"/>
            </a:lvl4pPr>
            <a:lvl5pPr marL="646804" indent="-9831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4031737"/>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846">
          <p15:clr>
            <a:srgbClr val="5ACBF0"/>
          </p15:clr>
        </p15:guide>
        <p15:guide id="4" pos="13161">
          <p15:clr>
            <a:srgbClr val="5ACBF0"/>
          </p15:clr>
        </p15:guide>
        <p15:guide id="5" pos="14487">
          <p15:clr>
            <a:srgbClr val="5ACBF0"/>
          </p15:clr>
        </p15:guide>
        <p15:guide id="7" orient="horz" pos="265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451534"/>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90"/>
            <a:ext cx="5219700" cy="351186"/>
          </a:xfrm>
        </p:spPr>
        <p:txBody>
          <a:bodyPr anchor="t"/>
          <a:lstStyle>
            <a:lvl1pPr marL="0" indent="0">
              <a:spcBef>
                <a:spcPts val="0"/>
              </a:spcBef>
              <a:buNone/>
              <a:defRPr sz="2282">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2"/>
            <a:ext cx="5214937" cy="1264192"/>
          </a:xfrm>
        </p:spPr>
        <p:txBody>
          <a:bodyPr/>
          <a:lstStyle>
            <a:lvl1pPr>
              <a:defRPr sz="1956"/>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90"/>
            <a:ext cx="5219700" cy="351186"/>
          </a:xfrm>
        </p:spPr>
        <p:txBody>
          <a:bodyPr anchor="t"/>
          <a:lstStyle>
            <a:lvl1pPr marL="0" indent="0">
              <a:spcBef>
                <a:spcPts val="0"/>
              </a:spcBef>
              <a:buNone/>
              <a:defRPr sz="2282">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2"/>
            <a:ext cx="5214937" cy="1264192"/>
          </a:xfrm>
        </p:spPr>
        <p:txBody>
          <a:bodyPr/>
          <a:lstStyle>
            <a:lvl1pPr>
              <a:defRPr sz="1956"/>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4177930654"/>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846">
          <p15:clr>
            <a:srgbClr val="5ACBF0"/>
          </p15:clr>
        </p15:guide>
        <p15:guide id="4" pos="13161">
          <p15:clr>
            <a:srgbClr val="5ACBF0"/>
          </p15:clr>
        </p15:guide>
        <p15:guide id="5" pos="14487">
          <p15:clr>
            <a:srgbClr val="5ACBF0"/>
          </p15:clr>
        </p15:guide>
        <p15:guide id="7" orient="horz" pos="265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7447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1609108" y="457201"/>
            <a:ext cx="8973785" cy="451534"/>
          </a:xfrm>
        </p:spPr>
        <p:txBody>
          <a:bodyPr wrap="square">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1609108" y="1438276"/>
            <a:ext cx="2658624" cy="551818"/>
          </a:xfrm>
        </p:spPr>
        <p:txBody>
          <a:bodyPr anchor="t"/>
          <a:lstStyle>
            <a:lvl1pPr marL="0" indent="0">
              <a:spcBef>
                <a:spcPts val="0"/>
              </a:spcBef>
              <a:buNone/>
              <a:defRPr sz="1793">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1609108" y="2390775"/>
            <a:ext cx="2658624" cy="1434816"/>
          </a:xfrm>
        </p:spPr>
        <p:txBody>
          <a:bodyPr wrap="square">
            <a:spAutoFit/>
          </a:bodyPr>
          <a:lstStyle>
            <a:lvl1pPr marL="143591" indent="-143591">
              <a:defRPr lang="en-US" sz="1630" dirty="0"/>
            </a:lvl1pPr>
            <a:lvl2pPr marL="262603" indent="-122893">
              <a:defRPr lang="en-US" sz="1467" dirty="0"/>
            </a:lvl2pPr>
            <a:lvl3pPr marL="380320" indent="-112544">
              <a:defRPr lang="en-US" dirty="0"/>
            </a:lvl3pPr>
            <a:lvl4pPr marL="485103" indent="-104783">
              <a:defRPr lang="en-US" dirty="0"/>
            </a:lvl4pPr>
            <a:lvl5pPr marL="596353" indent="-9960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766688" y="1438276"/>
            <a:ext cx="2658624" cy="551818"/>
          </a:xfrm>
        </p:spPr>
        <p:txBody>
          <a:bodyPr anchor="t"/>
          <a:lstStyle>
            <a:lvl1pPr marL="0" indent="0">
              <a:spcBef>
                <a:spcPts val="0"/>
              </a:spcBef>
              <a:buNone/>
              <a:defRPr sz="1793">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766688" y="2384135"/>
            <a:ext cx="2658624" cy="1434816"/>
          </a:xfrm>
        </p:spPr>
        <p:txBody>
          <a:bodyPr wrap="square">
            <a:spAutoFit/>
          </a:bodyPr>
          <a:lstStyle>
            <a:lvl1pPr marL="143591" indent="-143591">
              <a:defRPr lang="en-US" sz="1630" dirty="0"/>
            </a:lvl1pPr>
            <a:lvl2pPr marL="324696" indent="-138416">
              <a:defRPr lang="en-US" sz="1467" dirty="0"/>
            </a:lvl2pPr>
            <a:lvl3pPr marL="452763" indent="-128067">
              <a:defRPr lang="en-US" dirty="0"/>
            </a:lvl3pPr>
            <a:lvl4pPr marL="558838" indent="-111250">
              <a:defRPr lang="en-US" dirty="0"/>
            </a:lvl4pPr>
            <a:lvl5pPr marL="651978" indent="-9055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7924269" y="1438276"/>
            <a:ext cx="2658624" cy="551818"/>
          </a:xfrm>
        </p:spPr>
        <p:txBody>
          <a:bodyPr anchor="t"/>
          <a:lstStyle>
            <a:lvl1pPr marL="0" indent="0">
              <a:spcBef>
                <a:spcPts val="0"/>
              </a:spcBef>
              <a:buNone/>
              <a:defRPr sz="1793">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7924269" y="2390775"/>
            <a:ext cx="2658624" cy="1434816"/>
          </a:xfrm>
        </p:spPr>
        <p:txBody>
          <a:bodyPr wrap="square">
            <a:spAutoFit/>
          </a:bodyPr>
          <a:lstStyle>
            <a:lvl1pPr marL="143591" indent="-143591">
              <a:defRPr lang="en-US" sz="1630" dirty="0"/>
            </a:lvl1pPr>
            <a:lvl2pPr marL="324696" indent="-138416">
              <a:defRPr lang="en-US" sz="1467" dirty="0"/>
            </a:lvl2pPr>
            <a:lvl3pPr marL="452763" indent="-128067">
              <a:defRPr lang="en-US" dirty="0"/>
            </a:lvl3pPr>
            <a:lvl4pPr marL="558838" indent="-111250">
              <a:defRPr lang="en-US" dirty="0"/>
            </a:lvl4pPr>
            <a:lvl5pPr marL="651978" indent="-9055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3002256"/>
      </p:ext>
    </p:extLst>
  </p:cSld>
  <p:clrMapOvr>
    <a:masterClrMapping/>
  </p:clrMapOvr>
  <p:transition>
    <p:fade/>
  </p:transition>
  <p:extLst>
    <p:ext uri="{DCECCB84-F9BA-43D5-87BE-67443E8EF086}">
      <p15:sldGuideLst xmlns:p15="http://schemas.microsoft.com/office/powerpoint/2012/main">
        <p15:guide id="3" orient="horz" pos="4418">
          <p15:clr>
            <a:srgbClr val="5ACBF0"/>
          </p15:clr>
        </p15:guide>
        <p15:guide id="4" orient="horz" pos="2658">
          <p15:clr>
            <a:srgbClr val="5ACBF0"/>
          </p15:clr>
        </p15:guide>
        <p15:guide id="5" orient="horz" pos="845">
          <p15:clr>
            <a:srgbClr val="5ACBF0"/>
          </p15:clr>
        </p15:guide>
        <p15:guide id="6" pos="9672">
          <p15:clr>
            <a:srgbClr val="5ACBF0"/>
          </p15:clr>
        </p15:guide>
        <p15:guide id="7" pos="10776">
          <p15:clr>
            <a:srgbClr val="5ACBF0"/>
          </p15:clr>
        </p15:guide>
        <p15:guide id="8" pos="16848">
          <p15:clr>
            <a:srgbClr val="5ACBF0"/>
          </p15:clr>
        </p15:guide>
        <p15:guide id="9" pos="17952">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609108" y="457201"/>
            <a:ext cx="8973785" cy="451534"/>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1609108" y="1438277"/>
            <a:ext cx="2062182" cy="501676"/>
          </a:xfrm>
        </p:spPr>
        <p:txBody>
          <a:bodyPr anchor="t"/>
          <a:lstStyle>
            <a:lvl1pPr marL="0" indent="0">
              <a:spcBef>
                <a:spcPts val="0"/>
              </a:spcBef>
              <a:buNone/>
              <a:defRPr sz="163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609108" y="2283117"/>
            <a:ext cx="2062182" cy="1354602"/>
          </a:xfrm>
        </p:spPr>
        <p:txBody>
          <a:bodyPr wrap="square">
            <a:spAutoFit/>
          </a:bodyPr>
          <a:lstStyle>
            <a:lvl1pPr marL="115131" indent="-115131">
              <a:defRPr lang="en-US" sz="1467" dirty="0"/>
            </a:lvl1pPr>
            <a:lvl2pPr marL="232849" indent="-102195">
              <a:defRPr lang="en-US" sz="1304" dirty="0"/>
            </a:lvl2pPr>
            <a:lvl3pPr marL="357036" indent="-108663">
              <a:defRPr lang="en-US" dirty="0"/>
            </a:lvl3pPr>
            <a:lvl4pPr marL="461818" indent="-93140">
              <a:defRPr lang="en-US" dirty="0"/>
            </a:lvl4pPr>
            <a:lvl5pPr marL="558838" indent="-8925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913876" y="1438277"/>
            <a:ext cx="2063474" cy="501676"/>
          </a:xfrm>
        </p:spPr>
        <p:txBody>
          <a:bodyPr anchor="t"/>
          <a:lstStyle>
            <a:lvl1pPr marL="0" indent="0">
              <a:spcBef>
                <a:spcPts val="0"/>
              </a:spcBef>
              <a:buNone/>
              <a:defRPr sz="163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914258" y="2276477"/>
            <a:ext cx="2062182" cy="1354602"/>
          </a:xfrm>
        </p:spPr>
        <p:txBody>
          <a:bodyPr wrap="square">
            <a:spAutoFit/>
          </a:bodyPr>
          <a:lstStyle>
            <a:lvl1pPr marL="115131" indent="-115131">
              <a:defRPr lang="en-US" sz="1467" dirty="0"/>
            </a:lvl1pPr>
            <a:lvl2pPr marL="232849" indent="-102195">
              <a:defRPr lang="en-US" sz="1304" dirty="0"/>
            </a:lvl2pPr>
            <a:lvl3pPr marL="357036" indent="-108663">
              <a:defRPr lang="en-US" dirty="0"/>
            </a:lvl3pPr>
            <a:lvl4pPr marL="461818" indent="-93140">
              <a:defRPr lang="en-US" dirty="0"/>
            </a:lvl4pPr>
            <a:lvl5pPr marL="558838" indent="-8925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19936" y="1438277"/>
            <a:ext cx="2062182" cy="501676"/>
          </a:xfrm>
        </p:spPr>
        <p:txBody>
          <a:bodyPr anchor="t"/>
          <a:lstStyle>
            <a:lvl1pPr marL="0" indent="0">
              <a:spcBef>
                <a:spcPts val="0"/>
              </a:spcBef>
              <a:buNone/>
              <a:defRPr sz="163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19408" y="2283117"/>
            <a:ext cx="2062182" cy="1354602"/>
          </a:xfrm>
        </p:spPr>
        <p:txBody>
          <a:bodyPr wrap="square">
            <a:spAutoFit/>
          </a:bodyPr>
          <a:lstStyle>
            <a:lvl1pPr marL="115131" indent="-115131">
              <a:defRPr lang="en-US" sz="1467" dirty="0"/>
            </a:lvl1pPr>
            <a:lvl2pPr marL="232849" indent="-102195">
              <a:defRPr lang="en-US" sz="1304" dirty="0"/>
            </a:lvl2pPr>
            <a:lvl3pPr marL="357036" indent="-108663">
              <a:defRPr lang="en-US" dirty="0"/>
            </a:lvl3pPr>
            <a:lvl4pPr marL="461818" indent="-93140">
              <a:defRPr lang="en-US" dirty="0"/>
            </a:lvl4pPr>
            <a:lvl5pPr marL="558838" indent="-8925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8524704" y="1438277"/>
            <a:ext cx="2063474" cy="501676"/>
          </a:xfrm>
        </p:spPr>
        <p:txBody>
          <a:bodyPr anchor="t"/>
          <a:lstStyle>
            <a:lvl1pPr marL="0" indent="0">
              <a:spcBef>
                <a:spcPts val="0"/>
              </a:spcBef>
              <a:buNone/>
              <a:defRPr sz="163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8524558" y="2276477"/>
            <a:ext cx="2062182" cy="1354602"/>
          </a:xfrm>
        </p:spPr>
        <p:txBody>
          <a:bodyPr wrap="square">
            <a:spAutoFit/>
          </a:bodyPr>
          <a:lstStyle>
            <a:lvl1pPr marL="115131" indent="-115131">
              <a:defRPr lang="en-US" sz="1467" dirty="0"/>
            </a:lvl1pPr>
            <a:lvl2pPr marL="232849" indent="-102195">
              <a:defRPr lang="en-US" sz="1304" dirty="0"/>
            </a:lvl2pPr>
            <a:lvl3pPr marL="357036" indent="-108663">
              <a:defRPr lang="en-US" dirty="0"/>
            </a:lvl3pPr>
            <a:lvl4pPr marL="461818" indent="-93140">
              <a:defRPr lang="en-US" dirty="0"/>
            </a:lvl4pPr>
            <a:lvl5pPr marL="558838" indent="-8925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5619679"/>
      </p:ext>
    </p:extLst>
  </p:cSld>
  <p:clrMapOvr>
    <a:masterClrMapping/>
  </p:clrMapOvr>
  <p:transition>
    <p:fade/>
  </p:transition>
  <p:extLst>
    <p:ext uri="{DCECCB84-F9BA-43D5-87BE-67443E8EF086}">
      <p15:sldGuideLst xmlns:p15="http://schemas.microsoft.com/office/powerpoint/2012/main">
        <p15:guide id="4" orient="horz" pos="2658">
          <p15:clr>
            <a:srgbClr val="5ACBF0"/>
          </p15:clr>
        </p15:guide>
        <p15:guide id="5" orient="horz" pos="845">
          <p15:clr>
            <a:srgbClr val="5ACBF0"/>
          </p15:clr>
        </p15:guide>
        <p15:guide id="6" pos="8352">
          <p15:clr>
            <a:srgbClr val="5ACBF0"/>
          </p15:clr>
        </p15:guide>
        <p15:guide id="7" pos="8856">
          <p15:clr>
            <a:srgbClr val="5ACBF0"/>
          </p15:clr>
        </p15:guide>
        <p15:guide id="8" pos="13584">
          <p15:clr>
            <a:srgbClr val="5ACBF0"/>
          </p15:clr>
        </p15:guide>
        <p15:guide id="9" pos="14088">
          <p15:clr>
            <a:srgbClr val="5ACBF0"/>
          </p15:clr>
        </p15:guide>
        <p15:guide id="10" pos="18816">
          <p15:clr>
            <a:srgbClr val="5ACBF0"/>
          </p15:clr>
        </p15:guide>
        <p15:guide id="11" pos="19320">
          <p15:clr>
            <a:srgbClr val="5ACBF0"/>
          </p15:clr>
        </p15:guide>
        <p15:guide id="12" orient="horz" pos="4212">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609108" y="457201"/>
            <a:ext cx="8973785" cy="451534"/>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1609108"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609108" y="2283116"/>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52271"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52271" y="2276475"/>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295435"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295435" y="2283116"/>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138598"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138598" y="2276475"/>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8981761"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8981761" y="2276475"/>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1204971"/>
      </p:ext>
    </p:extLst>
  </p:cSld>
  <p:clrMapOvr>
    <a:masterClrMapping/>
  </p:clrMapOvr>
  <p:transition>
    <p:fade/>
  </p:transition>
  <p:extLst>
    <p:ext uri="{DCECCB84-F9BA-43D5-87BE-67443E8EF086}">
      <p15:sldGuideLst xmlns:p15="http://schemas.microsoft.com/office/powerpoint/2012/main">
        <p15:guide id="4" orient="horz" pos="2658">
          <p15:clr>
            <a:srgbClr val="5ACBF0"/>
          </p15:clr>
        </p15:guide>
        <p15:guide id="5" orient="horz" pos="845">
          <p15:clr>
            <a:srgbClr val="5ACBF0"/>
          </p15:clr>
        </p15:guide>
        <p15:guide id="6" pos="7320">
          <p15:clr>
            <a:srgbClr val="5ACBF0"/>
          </p15:clr>
        </p15:guide>
        <p15:guide id="7" pos="7824">
          <p15:clr>
            <a:srgbClr val="5ACBF0"/>
          </p15:clr>
        </p15:guide>
        <p15:guide id="8" pos="11496">
          <p15:clr>
            <a:srgbClr val="5ACBF0"/>
          </p15:clr>
        </p15:guide>
        <p15:guide id="9" pos="12000">
          <p15:clr>
            <a:srgbClr val="5ACBF0"/>
          </p15:clr>
        </p15:guide>
        <p15:guide id="10" pos="15672">
          <p15:clr>
            <a:srgbClr val="5ACBF0"/>
          </p15:clr>
        </p15:guide>
        <p15:guide id="11" pos="19848">
          <p15:clr>
            <a:srgbClr val="5ACBF0"/>
          </p15:clr>
        </p15:guide>
        <p15:guide id="12" orient="horz" pos="4212">
          <p15:clr>
            <a:srgbClr val="5ACBF0"/>
          </p15:clr>
        </p15:guide>
        <p15:guide id="13" pos="16176">
          <p15:clr>
            <a:srgbClr val="5ACBF0"/>
          </p15:clr>
        </p15:guide>
        <p15:guide id="14" pos="20352">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614846" y="457201"/>
            <a:ext cx="8968487" cy="451534"/>
          </a:xfrm>
        </p:spPr>
        <p:txBody>
          <a:bodyPr/>
          <a:lstStyle/>
          <a:p>
            <a:r>
              <a:rPr lang="en-US"/>
              <a:t>Click to edit Master title style</a:t>
            </a:r>
          </a:p>
        </p:txBody>
      </p:sp>
    </p:spTree>
    <p:extLst>
      <p:ext uri="{BB962C8B-B14F-4D97-AF65-F5344CB8AC3E}">
        <p14:creationId xmlns:p14="http://schemas.microsoft.com/office/powerpoint/2010/main" val="2936114889"/>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1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614848" y="2977467"/>
            <a:ext cx="4127692" cy="903068"/>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57384952"/>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30" orient="horz" pos="845">
          <p15:clr>
            <a:srgbClr val="5ACBF0"/>
          </p15:clr>
        </p15:guide>
        <p15:guide id="32" orient="horz" pos="6336">
          <p15:clr>
            <a:srgbClr val="5ACBF0"/>
          </p15:clr>
        </p15:guide>
        <p15:guide id="33" pos="10715">
          <p15:clr>
            <a:srgbClr val="5ACBF0"/>
          </p15:clr>
        </p15:guide>
        <p15:guide id="34" pos="12011">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1621367" y="457200"/>
            <a:ext cx="5508419" cy="315471"/>
          </a:xfrm>
        </p:spPr>
        <p:txBody>
          <a:bodyPr tIns="64008"/>
          <a:lstStyle>
            <a:lvl1pPr>
              <a:defRPr sz="163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71582314"/>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6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guide id="31" pos="13824">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604264" y="2221132"/>
            <a:ext cx="3147213" cy="903068"/>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1600200" y="3535542"/>
            <a:ext cx="3147213" cy="275909"/>
          </a:xfrm>
        </p:spPr>
        <p:txBody>
          <a:bodyPr/>
          <a:lstStyle>
            <a:lvl1pPr marL="0" indent="0">
              <a:buNone/>
              <a:defRPr sz="1793">
                <a:latin typeface="+mn-lt"/>
              </a:defRPr>
            </a:lvl1pPr>
            <a:lvl2pPr marL="186279" indent="0">
              <a:buNone/>
              <a:defRPr/>
            </a:lvl2pPr>
            <a:lvl3pPr marL="372559" indent="0">
              <a:buNone/>
              <a:defRPr/>
            </a:lvl3pPr>
            <a:lvl4pPr marL="539435" indent="0">
              <a:buNone/>
              <a:defRPr/>
            </a:lvl4pPr>
            <a:lvl5pPr marL="697255"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8ACECAD-6151-1A30-7B4E-5150D806E7B0}"/>
              </a:ext>
            </a:extLst>
          </p:cNvPr>
          <p:cNvSpPr>
            <a:spLocks noGrp="1"/>
          </p:cNvSpPr>
          <p:nvPr>
            <p:ph type="pic" sz="quarter" idx="11" hasCustomPrompt="1"/>
          </p:nvPr>
        </p:nvSpPr>
        <p:spPr bwMode="ltGray">
          <a:xfrm>
            <a:off x="5461000" y="1"/>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1719143"/>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7" orient="horz" pos="5773">
          <p15:clr>
            <a:srgbClr val="5ACBF0"/>
          </p15:clr>
        </p15:guide>
        <p15:guide id="8" orient="horz" pos="6530">
          <p15:clr>
            <a:srgbClr val="5ACBF0"/>
          </p15:clr>
        </p15:guide>
        <p15:guide id="10" pos="13425">
          <p15:clr>
            <a:srgbClr val="C35EA4"/>
          </p15:clr>
        </p15:guide>
        <p15:guide id="11" pos="10776">
          <p15:clr>
            <a:srgbClr val="5ACBF0"/>
          </p15:clr>
        </p15:guide>
        <p15:guide id="12" pos="12756">
          <p15:clr>
            <a:srgbClr val="A4A3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1608667" y="2975879"/>
            <a:ext cx="3139547" cy="903068"/>
          </a:xfrm>
        </p:spPr>
        <p:txBody>
          <a:bodyPr anchor="ctr"/>
          <a:lstStyle/>
          <a:p>
            <a:r>
              <a:rPr lang="en-US"/>
              <a:t>Click to edit Master title style</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E8B2D68-9874-6455-F446-CE7A691C6143}"/>
              </a:ext>
            </a:extLst>
          </p:cNvPr>
          <p:cNvSpPr>
            <a:spLocks noGrp="1"/>
          </p:cNvSpPr>
          <p:nvPr>
            <p:ph type="pic" sz="quarter" idx="11" hasCustomPrompt="1"/>
          </p:nvPr>
        </p:nvSpPr>
        <p:spPr bwMode="ltGray">
          <a:xfrm>
            <a:off x="5461000" y="1"/>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64157018"/>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5" orient="horz" pos="6336">
          <p15:clr>
            <a:srgbClr val="5ACBF0"/>
          </p15:clr>
        </p15:guide>
        <p15:guide id="6" pos="10768">
          <p15:clr>
            <a:srgbClr val="5ACBF0"/>
          </p15:clr>
        </p15:guide>
        <p15:guide id="7" pos="13422">
          <p15:clr>
            <a:srgbClr val="C35EA4"/>
          </p15:clr>
        </p15:guide>
        <p15:guide id="8" pos="12759">
          <p15:clr>
            <a:srgbClr val="A4A3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1608667" y="2979738"/>
            <a:ext cx="3142722" cy="702372"/>
          </a:xfrm>
        </p:spPr>
        <p:txBody>
          <a:bodyPr anchor="t"/>
          <a:lstStyle>
            <a:lvl1pPr>
              <a:defRPr sz="2282"/>
            </a:lvl1pPr>
          </a:lstStyle>
          <a:p>
            <a:r>
              <a:rPr lang="en-US"/>
              <a:t>Square photo layout with smaller text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8392CA2F-4C99-C9DB-9977-08B943EBCA55}"/>
              </a:ext>
            </a:extLst>
          </p:cNvPr>
          <p:cNvSpPr>
            <a:spLocks noGrp="1"/>
          </p:cNvSpPr>
          <p:nvPr>
            <p:ph type="pic" sz="quarter" idx="11" hasCustomPrompt="1"/>
          </p:nvPr>
        </p:nvSpPr>
        <p:spPr bwMode="ltGray">
          <a:xfrm>
            <a:off x="5461000" y="1"/>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4085981"/>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3" orient="horz" pos="5506">
          <p15:clr>
            <a:srgbClr val="5ACBF0"/>
          </p15:clr>
        </p15:guide>
        <p15:guide id="4" pos="13431">
          <p15:clr>
            <a:srgbClr val="C35EA4"/>
          </p15:clr>
        </p15:guide>
        <p15:guide id="5" pos="10776">
          <p15:clr>
            <a:srgbClr val="5ACBF0"/>
          </p15:clr>
        </p15:guide>
        <p15:guide id="6" pos="12768">
          <p15:clr>
            <a:srgbClr val="A4A3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1132417" y="3657600"/>
            <a:ext cx="9927167"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2934"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8948816"/>
      </p:ext>
    </p:extLst>
  </p:cSld>
  <p:clrMapOvr>
    <a:masterClrMapping/>
  </p:clrMapOvr>
  <p:transition>
    <p:fade/>
  </p:transition>
  <p:extLst>
    <p:ext uri="{DCECCB84-F9BA-43D5-87BE-67443E8EF086}">
      <p15:sldGuideLst xmlns:p15="http://schemas.microsoft.com/office/powerpoint/2012/main">
        <p15:guide id="1" orient="horz" pos="675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5968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132417" y="0"/>
            <a:ext cx="453686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2934"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110635879"/>
      </p:ext>
    </p:extLst>
  </p:cSld>
  <p:clrMapOvr>
    <a:masterClrMapping/>
  </p:clrMapOvr>
  <p:transition>
    <p:fade/>
  </p:transition>
  <p:extLst>
    <p:ext uri="{DCECCB84-F9BA-43D5-87BE-67443E8EF086}">
      <p15:sldGuideLst xmlns:p15="http://schemas.microsoft.com/office/powerpoint/2012/main">
        <p15:guide id="7" pos="12874">
          <p15:clr>
            <a:srgbClr val="5ACBF0"/>
          </p15:clr>
        </p15:guide>
        <p15:guide id="8" orient="horz" pos="633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7049294" y="0"/>
            <a:ext cx="401029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2934"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98812" y="-203944"/>
            <a:ext cx="328169" cy="250838"/>
          </a:xfrm>
          <a:prstGeom prst="rect">
            <a:avLst/>
          </a:prstGeom>
          <a:noFill/>
        </p:spPr>
        <p:txBody>
          <a:bodyPr wrap="squar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4021197"/>
      </p:ext>
    </p:extLst>
  </p:cSld>
  <p:clrMapOvr>
    <a:masterClrMapping/>
  </p:clrMapOvr>
  <p:transition>
    <p:fade/>
  </p:transition>
  <p:extLst>
    <p:ext uri="{DCECCB84-F9BA-43D5-87BE-67443E8EF086}">
      <p15:sldGuideLst xmlns:p15="http://schemas.microsoft.com/office/powerpoint/2012/main">
        <p15:guide id="7" pos="14777">
          <p15:clr>
            <a:srgbClr val="5ACBF0"/>
          </p15:clr>
        </p15:guide>
        <p15:guide id="8" orient="horz" pos="6336">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1611685" y="5487361"/>
            <a:ext cx="8971676" cy="451534"/>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132417" y="0"/>
            <a:ext cx="9927167" cy="4572000"/>
          </a:xfrm>
          <a:blipFill>
            <a:blip r:embed="rId2"/>
            <a:stretch>
              <a:fillRect/>
            </a:stretch>
          </a:blipFill>
        </p:spPr>
        <p:txBody>
          <a:bodyPr vert="horz" wrap="square" lIns="0" tIns="1280160" rIns="0" bIns="0" rtlCol="0" anchor="t" anchorCtr="0">
            <a:noAutofit/>
          </a:bodyPr>
          <a:lstStyle>
            <a:lvl1pPr marL="0" indent="0" algn="ctr">
              <a:buNone/>
              <a:defRPr lang="en-US" sz="1141" b="1" dirty="0">
                <a:solidFill>
                  <a:srgbClr val="000000"/>
                </a:solidFill>
              </a:defRPr>
            </a:lvl1pPr>
          </a:lstStyle>
          <a:p>
            <a:pPr marL="186279" lvl="0" indent="-1862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251748639"/>
      </p:ext>
    </p:extLst>
  </p:cSld>
  <p:clrMapOvr>
    <a:masterClrMapping/>
  </p:clrMapOvr>
  <p:transition>
    <p:fade/>
  </p:transition>
  <p:extLst>
    <p:ext uri="{DCECCB84-F9BA-43D5-87BE-67443E8EF086}">
      <p15:sldGuideLst xmlns:p15="http://schemas.microsoft.com/office/powerpoint/2012/main">
        <p15:guide id="5" orient="horz" pos="8448">
          <p15:clr>
            <a:srgbClr val="5ACBF0"/>
          </p15:clr>
        </p15:guide>
        <p15:guide id="6" orient="horz" pos="10560">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1613837" y="917520"/>
            <a:ext cx="8971676" cy="451534"/>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132417" y="2286000"/>
            <a:ext cx="9927167" cy="4572000"/>
          </a:xfrm>
          <a:blipFill>
            <a:blip r:embed="rId2"/>
            <a:stretch>
              <a:fillRect/>
            </a:stretch>
          </a:blipFill>
        </p:spPr>
        <p:txBody>
          <a:bodyPr vert="horz" wrap="square" lIns="0" tIns="1371600" rIns="0" bIns="0" rtlCol="0" anchor="t" anchorCtr="0">
            <a:noAutofit/>
          </a:bodyPr>
          <a:lstStyle>
            <a:lvl1pPr marL="0" indent="0" algn="ctr">
              <a:buNone/>
              <a:defRPr lang="en-US" sz="1141" b="1" dirty="0">
                <a:solidFill>
                  <a:srgbClr val="000000"/>
                </a:solidFill>
              </a:defRPr>
            </a:lvl1pPr>
          </a:lstStyle>
          <a:p>
            <a:pPr marL="186279" lvl="0" indent="-1862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091905639"/>
      </p:ext>
    </p:extLst>
  </p:cSld>
  <p:clrMapOvr>
    <a:masterClrMapping/>
  </p:clrMapOvr>
  <p:transition>
    <p:fade/>
  </p:transition>
  <p:extLst>
    <p:ext uri="{DCECCB84-F9BA-43D5-87BE-67443E8EF086}">
      <p15:sldGuideLst xmlns:p15="http://schemas.microsoft.com/office/powerpoint/2012/main">
        <p15:guide id="5" orient="horz" pos="4224">
          <p15:clr>
            <a:srgbClr val="5ACBF0"/>
          </p15:clr>
        </p15:guide>
        <p15:guide id="6" orient="horz" pos="2112">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1608667" y="457201"/>
            <a:ext cx="8974667" cy="4515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621025" y="5689600"/>
            <a:ext cx="4371892"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619438" y="2025650"/>
            <a:ext cx="4371892" cy="3474720"/>
          </a:xfrm>
          <a:blipFill>
            <a:blip r:embed="rId2"/>
            <a:stretch>
              <a:fillRect/>
            </a:stretch>
          </a:blipFill>
        </p:spPr>
        <p:txBody>
          <a:bodyPr vert="horz" wrap="square" lIns="0" tIns="0" rIns="0" bIns="1005840" rtlCol="0" anchor="ctr" anchorCtr="0">
            <a:noAutofit/>
          </a:bodyPr>
          <a:lstStyle>
            <a:lvl1pPr marL="0" indent="0" algn="ctr">
              <a:buNone/>
              <a:defRPr lang="en-US" sz="815" b="1" dirty="0">
                <a:solidFill>
                  <a:srgbClr val="000000"/>
                </a:solidFill>
              </a:defRPr>
            </a:lvl1pPr>
          </a:lstStyle>
          <a:p>
            <a:pPr marL="186279" lvl="0" indent="-18627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09770" y="5689600"/>
            <a:ext cx="4371892"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07165" y="2025650"/>
            <a:ext cx="4371892" cy="3474720"/>
          </a:xfrm>
          <a:blipFill>
            <a:blip r:embed="rId3"/>
            <a:stretch>
              <a:fillRect/>
            </a:stretch>
          </a:blipFill>
        </p:spPr>
        <p:txBody>
          <a:bodyPr vert="horz" wrap="square" lIns="0" tIns="0" rIns="0" bIns="1005840" rtlCol="0" anchor="ctr" anchorCtr="0">
            <a:noAutofit/>
          </a:bodyPr>
          <a:lstStyle>
            <a:lvl1pPr marL="0" indent="0" algn="ctr">
              <a:buNone/>
              <a:defRPr lang="en-US" sz="815" b="1" dirty="0">
                <a:solidFill>
                  <a:srgbClr val="000000"/>
                </a:solidFill>
              </a:defRPr>
            </a:lvl1pPr>
          </a:lstStyle>
          <a:p>
            <a:pPr marL="186279" lvl="0" indent="-18627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009388253"/>
      </p:ext>
    </p:extLst>
  </p:cSld>
  <p:clrMapOvr>
    <a:masterClrMapping/>
  </p:clrMapOvr>
  <p:transition>
    <p:fade/>
  </p:transition>
  <p:extLst>
    <p:ext uri="{DCECCB84-F9BA-43D5-87BE-67443E8EF086}">
      <p15:sldGuideLst xmlns:p15="http://schemas.microsoft.com/office/powerpoint/2012/main">
        <p15:guide id="3" orient="horz" pos="10513">
          <p15:clr>
            <a:srgbClr val="5ACBF0"/>
          </p15:clr>
        </p15:guide>
        <p15:guide id="4" orient="horz" pos="3743">
          <p15:clr>
            <a:srgbClr val="5ACBF0"/>
          </p15:clr>
        </p15:guide>
        <p15:guide id="5" orient="horz" pos="845">
          <p15:clr>
            <a:srgbClr val="5ACBF0"/>
          </p15:clr>
        </p15:guide>
        <p15:guide id="6" pos="13495">
          <p15:clr>
            <a:srgbClr val="5ACBF0"/>
          </p15:clr>
        </p15:guide>
        <p15:guide id="7" pos="14153">
          <p15:clr>
            <a:srgbClr val="5ACBF0"/>
          </p15:clr>
        </p15:guide>
        <p15:guide id="8" orient="horz" pos="10161">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1608667" y="457201"/>
            <a:ext cx="8974667" cy="4515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624097" y="5689600"/>
            <a:ext cx="2830443"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624066" y="2025650"/>
            <a:ext cx="2830186" cy="3474720"/>
          </a:xfrm>
          <a:blipFill>
            <a:blip r:embed="rId2"/>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98883" y="5689600"/>
            <a:ext cx="2830443"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97708" y="2025650"/>
            <a:ext cx="2830186" cy="3474720"/>
          </a:xfrm>
          <a:blipFill>
            <a:blip r:embed="rId3"/>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773669" y="5689600"/>
            <a:ext cx="2830443"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771350" y="2025650"/>
            <a:ext cx="2830186" cy="3474720"/>
          </a:xfrm>
          <a:blipFill>
            <a:blip r:embed="rId4"/>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995892976"/>
      </p:ext>
    </p:extLst>
  </p:cSld>
  <p:clrMapOvr>
    <a:masterClrMapping/>
  </p:clrMapOvr>
  <p:transition>
    <p:fade/>
  </p:transition>
  <p:extLst>
    <p:ext uri="{DCECCB84-F9BA-43D5-87BE-67443E8EF086}">
      <p15:sldGuideLst xmlns:p15="http://schemas.microsoft.com/office/powerpoint/2012/main">
        <p15:guide id="3" orient="horz" pos="10513">
          <p15:clr>
            <a:srgbClr val="5ACBF0"/>
          </p15:clr>
        </p15:guide>
        <p15:guide id="4" orient="horz" pos="3743">
          <p15:clr>
            <a:srgbClr val="5ACBF0"/>
          </p15:clr>
        </p15:guide>
        <p15:guide id="5" orient="horz" pos="845">
          <p15:clr>
            <a:srgbClr val="5ACBF0"/>
          </p15:clr>
        </p15:guide>
        <p15:guide id="6" pos="9204">
          <p15:clr>
            <a:srgbClr val="5ACBF0"/>
          </p15:clr>
        </p15:guide>
        <p15:guide id="7" pos="9879">
          <p15:clr>
            <a:srgbClr val="5ACBF0"/>
          </p15:clr>
        </p15:guide>
        <p15:guide id="8" pos="17769">
          <p15:clr>
            <a:srgbClr val="5ACBF0"/>
          </p15:clr>
        </p15:guide>
        <p15:guide id="9" pos="18444">
          <p15:clr>
            <a:srgbClr val="5ACBF0"/>
          </p15:clr>
        </p15:guide>
        <p15:guide id="10" orient="horz" pos="1016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4515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38"/>
            <a:ext cx="2532888" cy="451534"/>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451534"/>
          </a:xfrm>
        </p:spPr>
        <p:txBody>
          <a:bodyPr/>
          <a:lstStyle>
            <a:lvl1pPr marL="0" indent="0" algn="l">
              <a:spcBef>
                <a:spcPts val="0"/>
              </a:spcBef>
              <a:buNone/>
              <a:defRPr sz="1467">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451534"/>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451534"/>
          </a:xfrm>
        </p:spPr>
        <p:txBody>
          <a:bodyPr/>
          <a:lstStyle>
            <a:lvl1pPr marL="0" indent="0" algn="l">
              <a:spcBef>
                <a:spcPts val="0"/>
              </a:spcBef>
              <a:buNone/>
              <a:defRPr sz="1467">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733454441"/>
      </p:ext>
    </p:extLst>
  </p:cSld>
  <p:clrMapOvr>
    <a:masterClrMapping/>
  </p:clrMapOvr>
  <p:transition>
    <p:fade/>
  </p:transition>
  <p:extLst>
    <p:ext uri="{DCECCB84-F9BA-43D5-87BE-67443E8EF086}">
      <p15:sldGuideLst xmlns:p15="http://schemas.microsoft.com/office/powerpoint/2012/main">
        <p15:guide id="3" orient="horz" pos="8779">
          <p15:clr>
            <a:srgbClr val="5ACBF0"/>
          </p15:clr>
        </p15:guide>
        <p15:guide id="4" orient="horz" pos="3743">
          <p15:clr>
            <a:srgbClr val="5ACBF0"/>
          </p15:clr>
        </p15:guide>
        <p15:guide id="5" orient="horz" pos="845">
          <p15:clr>
            <a:srgbClr val="5ACBF0"/>
          </p15:clr>
        </p15:guide>
        <p15:guide id="6" pos="7066">
          <p15:clr>
            <a:srgbClr val="5ACBF0"/>
          </p15:clr>
        </p15:guide>
        <p15:guide id="7" pos="7741">
          <p15:clr>
            <a:srgbClr val="5ACBF0"/>
          </p15:clr>
        </p15:guide>
        <p15:guide id="8" pos="13487">
          <p15:clr>
            <a:srgbClr val="5ACBF0"/>
          </p15:clr>
        </p15:guide>
        <p15:guide id="9" pos="14161">
          <p15:clr>
            <a:srgbClr val="5ACBF0"/>
          </p15:clr>
        </p15:guide>
        <p15:guide id="10" pos="19907">
          <p15:clr>
            <a:srgbClr val="5ACBF0"/>
          </p15:clr>
        </p15:guide>
        <p15:guide id="11" pos="20579">
          <p15:clr>
            <a:srgbClr val="5ACBF0"/>
          </p15:clr>
        </p15:guide>
        <p15:guide id="12" orient="horz" pos="8419">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06"/>
            <a:ext cx="8974667" cy="45153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6592" y="5334001"/>
            <a:ext cx="3984603" cy="225767"/>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19767" y="2286000"/>
            <a:ext cx="4937929" cy="2807208"/>
          </a:xfrm>
          <a:blipFill>
            <a:blip r:embed="rId2"/>
            <a:stretch>
              <a:fillRect/>
            </a:stretch>
          </a:blipFill>
        </p:spPr>
        <p:txBody>
          <a:bodyPr lIns="0" tIns="0" rIns="0" bIns="73152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146620" y="5334000"/>
            <a:ext cx="3984603" cy="225767"/>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669795" y="2286000"/>
            <a:ext cx="4937929" cy="2807208"/>
          </a:xfrm>
          <a:blipFill>
            <a:blip r:embed="rId3"/>
            <a:stretch>
              <a:fillRect/>
            </a:stretch>
          </a:blipFill>
        </p:spPr>
        <p:txBody>
          <a:bodyPr lIns="0" tIns="0" rIns="0" bIns="73152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335580077"/>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4" orient="horz" pos="9413">
          <p15:clr>
            <a:srgbClr val="5ACBF0"/>
          </p15:clr>
        </p15:guide>
        <p15:guide id="5" pos="13774">
          <p15:clr>
            <a:srgbClr val="5ACBF0"/>
          </p15:clr>
        </p15:guide>
        <p15:guide id="11" pos="6875">
          <p15:clr>
            <a:srgbClr val="5ACBF0"/>
          </p15:clr>
        </p15:guide>
        <p15:guide id="12" pos="20773">
          <p15:clr>
            <a:srgbClr val="5ACBF0"/>
          </p15:clr>
        </p15:guide>
        <p15:guide id="13" orient="horz" pos="9856">
          <p15:clr>
            <a:srgbClr val="5ACBF0"/>
          </p15:clr>
        </p15:guide>
        <p15:guide id="14" orient="horz">
          <p15:clr>
            <a:srgbClr val="5ACBF0"/>
          </p15:clr>
        </p15:guide>
        <p15:guide id="15" pos="12425">
          <p15:clr>
            <a:srgbClr val="5ACBF0"/>
          </p15:clr>
        </p15:guide>
        <p15:guide id="16" pos="15223">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05"/>
            <a:ext cx="8974667" cy="45153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8254" y="4800601"/>
            <a:ext cx="232373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21430" y="2286000"/>
            <a:ext cx="3277057"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52324" y="4799409"/>
            <a:ext cx="232373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975499" y="2286000"/>
            <a:ext cx="3277057"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806394" y="4799410"/>
            <a:ext cx="232373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329569" y="2286000"/>
            <a:ext cx="3277057"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668151360"/>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5" pos="9122">
          <p15:clr>
            <a:srgbClr val="5ACBF0"/>
          </p15:clr>
        </p15:guide>
        <p15:guide id="6" pos="9263">
          <p15:clr>
            <a:srgbClr val="5ACBF0"/>
          </p15:clr>
        </p15:guide>
        <p15:guide id="8" pos="18391">
          <p15:clr>
            <a:srgbClr val="5ACBF0"/>
          </p15:clr>
        </p15:guide>
        <p15:guide id="9" pos="18523">
          <p15:clr>
            <a:srgbClr val="5ACBF0"/>
          </p15:clr>
        </p15:guide>
        <p15:guide id="11" pos="4558">
          <p15:clr>
            <a:srgbClr val="5ACBF0"/>
          </p15:clr>
        </p15:guide>
        <p15:guide id="12" pos="13824">
          <p15:clr>
            <a:srgbClr val="5ACBF0"/>
          </p15:clr>
        </p15:guide>
        <p15:guide id="13" pos="23090">
          <p15:clr>
            <a:srgbClr val="5ACBF0"/>
          </p15:clr>
        </p15:guide>
        <p15:guide id="14" orient="horz" pos="3150">
          <p15:clr>
            <a:srgbClr val="5ACBF0"/>
          </p15:clr>
        </p15:guide>
        <p15:guide id="15" pos="7805">
          <p15:clr>
            <a:srgbClr val="5ACBF0"/>
          </p15:clr>
        </p15:guide>
        <p15:guide id="16" pos="10598">
          <p15:clr>
            <a:srgbClr val="5ACBF0"/>
          </p15:clr>
        </p15:guide>
        <p15:guide id="17" pos="17056">
          <p15:clr>
            <a:srgbClr val="5ACBF0"/>
          </p15:clr>
        </p15:guide>
        <p15:guide id="18" pos="19849">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06"/>
            <a:ext cx="8974667" cy="45153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8500" y="4800602"/>
            <a:ext cx="148957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21837" y="2286000"/>
            <a:ext cx="2442897"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270281" y="4799409"/>
            <a:ext cx="148957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793565" y="2286000"/>
            <a:ext cx="2442897"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442063" y="4799410"/>
            <a:ext cx="148957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965293" y="2286000"/>
            <a:ext cx="2442897"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8613845" y="4799409"/>
            <a:ext cx="148957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8137021" y="2286000"/>
            <a:ext cx="2442897" cy="2286000"/>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499169879"/>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5" pos="6805">
          <p15:clr>
            <a:srgbClr val="5ACBF0"/>
          </p15:clr>
        </p15:guide>
        <p15:guide id="6" pos="6949">
          <p15:clr>
            <a:srgbClr val="5ACBF0"/>
          </p15:clr>
        </p15:guide>
        <p15:guide id="7" pos="20696">
          <p15:clr>
            <a:srgbClr val="5ACBF0"/>
          </p15:clr>
        </p15:guide>
        <p15:guide id="8" pos="13751">
          <p15:clr>
            <a:srgbClr val="5ACBF0"/>
          </p15:clr>
        </p15:guide>
        <p15:guide id="9" pos="13897">
          <p15:clr>
            <a:srgbClr val="5ACBF0"/>
          </p15:clr>
        </p15:guide>
        <p15:guide id="10" pos="20840">
          <p15:clr>
            <a:srgbClr val="5ACBF0"/>
          </p15:clr>
        </p15:guide>
        <p15:guide id="11" pos="3397">
          <p15:clr>
            <a:srgbClr val="5ACBF0"/>
          </p15:clr>
        </p15:guide>
        <p15:guide id="12" pos="10354">
          <p15:clr>
            <a:srgbClr val="5ACBF0"/>
          </p15:clr>
        </p15:guide>
        <p15:guide id="13" pos="17306">
          <p15:clr>
            <a:srgbClr val="5ACBF0"/>
          </p15:clr>
        </p15:guide>
        <p15:guide id="14" pos="24251">
          <p15:clr>
            <a:srgbClr val="5ACBF0"/>
          </p15:clr>
        </p15:guide>
        <p15:guide id="15" orient="horz">
          <p15:clr>
            <a:srgbClr val="5ACBF0"/>
          </p15:clr>
        </p15:guide>
        <p15:guide id="16" pos="5485">
          <p15:clr>
            <a:srgbClr val="5ACBF0"/>
          </p15:clr>
        </p15:guide>
        <p15:guide id="17" pos="8274">
          <p15:clr>
            <a:srgbClr val="5ACBF0"/>
          </p15:clr>
        </p15:guide>
        <p15:guide id="18" pos="12419">
          <p15:clr>
            <a:srgbClr val="5ACBF0"/>
          </p15:clr>
        </p15:guide>
        <p15:guide id="19" pos="15229">
          <p15:clr>
            <a:srgbClr val="5ACBF0"/>
          </p15:clr>
        </p15:guide>
        <p15:guide id="20" pos="19368">
          <p15:clr>
            <a:srgbClr val="5ACBF0"/>
          </p15:clr>
        </p15:guide>
        <p15:guide id="21" pos="2216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38885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06"/>
            <a:ext cx="8974667" cy="45153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1856430" y="4800602"/>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18017" y="2286000"/>
            <a:ext cx="1943891"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11930" y="4799409"/>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373517" y="2286000"/>
            <a:ext cx="1943891"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367429" y="4799410"/>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129017" y="2286000"/>
            <a:ext cx="1943891"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122929" y="4799409"/>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6884516" y="2286000"/>
            <a:ext cx="1943891" cy="2286000"/>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8878429" y="4799409"/>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8640016" y="2286000"/>
            <a:ext cx="1943891" cy="2286000"/>
          </a:xfrm>
          <a:blipFill>
            <a:blip r:embed="rId6"/>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4116185631"/>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8" pos="16672">
          <p15:clr>
            <a:srgbClr val="5ACBF0"/>
          </p15:clr>
        </p15:guide>
        <p15:guide id="9" pos="16534">
          <p15:clr>
            <a:srgbClr val="5ACBF0"/>
          </p15:clr>
        </p15:guide>
        <p15:guide id="10" pos="22081">
          <p15:clr>
            <a:srgbClr val="5ACBF0"/>
          </p15:clr>
        </p15:guide>
        <p15:guide id="11" pos="4763">
          <p15:clr>
            <a:srgbClr val="5ACBF0"/>
          </p15:clr>
        </p15:guide>
        <p15:guide id="12" pos="10313">
          <p15:clr>
            <a:srgbClr val="5ACBF0"/>
          </p15:clr>
        </p15:guide>
        <p15:guide id="13" pos="17335">
          <p15:clr>
            <a:srgbClr val="5ACBF0"/>
          </p15:clr>
        </p15:guide>
        <p15:guide id="14" pos="22899">
          <p15:clr>
            <a:srgbClr val="5ACBF0"/>
          </p15:clr>
        </p15:guide>
        <p15:guide id="15" orient="horz">
          <p15:clr>
            <a:srgbClr val="5ACBF0"/>
          </p15:clr>
        </p15:guide>
        <p15:guide id="16" pos="6218">
          <p15:clr>
            <a:srgbClr val="5ACBF0"/>
          </p15:clr>
        </p15:guide>
        <p15:guide id="17" pos="8257">
          <p15:clr>
            <a:srgbClr val="5ACBF0"/>
          </p15:clr>
        </p15:guide>
        <p15:guide id="18" pos="11783">
          <p15:clr>
            <a:srgbClr val="5ACBF0"/>
          </p15:clr>
        </p15:guide>
        <p15:guide id="19" pos="15880">
          <p15:clr>
            <a:srgbClr val="5ACBF0"/>
          </p15:clr>
        </p15:guide>
        <p15:guide id="21" pos="22245">
          <p15:clr>
            <a:srgbClr val="5ACBF0"/>
          </p15:clr>
        </p15:guide>
        <p15:guide id="22" pos="5403">
          <p15:clr>
            <a:srgbClr val="5ACBF0"/>
          </p15:clr>
        </p15:guide>
        <p15:guide id="23" pos="5555">
          <p15:clr>
            <a:srgbClr val="5ACBF0"/>
          </p15:clr>
        </p15:guide>
        <p15:guide id="24" pos="10976">
          <p15:clr>
            <a:srgbClr val="5ACBF0"/>
          </p15:clr>
        </p15:guide>
        <p15:guide id="25" pos="11117">
          <p15:clr>
            <a:srgbClr val="5ACBF0"/>
          </p15:clr>
        </p15:guide>
        <p15:guide id="26" pos="21433">
          <p15:clr>
            <a:srgbClr val="5ACBF0"/>
          </p15:clr>
        </p15:guide>
        <p15:guide id="27" pos="13824">
          <p15:clr>
            <a:srgbClr val="5ACBF0"/>
          </p15:clr>
        </p15:guide>
        <p15:guide id="28" pos="19391">
          <p15:clr>
            <a:srgbClr val="5ACBF0"/>
          </p15:clr>
        </p15:guide>
        <p15:guide id="29" pos="2710">
          <p15:clr>
            <a:srgbClr val="5ACBF0"/>
          </p15:clr>
        </p15:guide>
        <p15:guide id="30" pos="2493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20980"/>
            <a:ext cx="11018520" cy="451534"/>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7"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7"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184764202"/>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8870">
          <p15:clr>
            <a:srgbClr val="5ACBF0"/>
          </p15:clr>
        </p15:guide>
        <p15:guide id="3" pos="13824">
          <p15:clr>
            <a:srgbClr val="5ACBF0"/>
          </p15:clr>
        </p15:guide>
        <p15:guide id="4" pos="4620">
          <p15:clr>
            <a:srgbClr val="5ACBF0"/>
          </p15:clr>
        </p15:guide>
        <p15:guide id="5" pos="20397">
          <p15:clr>
            <a:srgbClr val="5ACBF0"/>
          </p15:clr>
        </p15:guide>
        <p15:guide id="6" pos="9867">
          <p15:clr>
            <a:srgbClr val="5ACBF0"/>
          </p15:clr>
        </p15:guide>
        <p15:guide id="7" pos="7242">
          <p15:clr>
            <a:srgbClr val="5ACBF0"/>
          </p15:clr>
        </p15:guide>
        <p15:guide id="8" pos="11193">
          <p15:clr>
            <a:srgbClr val="5ACBF0"/>
          </p15:clr>
        </p15:guide>
        <p15:guide id="9" pos="16452">
          <p15:clr>
            <a:srgbClr val="5ACBF0"/>
          </p15:clr>
        </p15:guide>
        <p15:guide id="11" pos="23028">
          <p15:clr>
            <a:srgbClr val="5ACBF0"/>
          </p15:clr>
        </p15:guide>
        <p15:guide id="12" orient="horz" pos="4224">
          <p15:clr>
            <a:srgbClr val="5ACBF0"/>
          </p15:clr>
        </p15:guide>
        <p15:guide id="13" pos="17778">
          <p15:clr>
            <a:srgbClr val="5ACBF0"/>
          </p15:clr>
        </p15:guide>
        <p15:guide id="14" orient="horz" pos="8489">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025"/>
            <a:ext cx="11018520" cy="451534"/>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2"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2"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939863601"/>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8870">
          <p15:clr>
            <a:srgbClr val="5ACBF0"/>
          </p15:clr>
        </p15:guide>
        <p15:guide id="3" pos="14490">
          <p15:clr>
            <a:srgbClr val="5ACBF0"/>
          </p15:clr>
        </p15:guide>
        <p15:guide id="5" pos="21075">
          <p15:clr>
            <a:srgbClr val="5ACBF0"/>
          </p15:clr>
        </p15:guide>
        <p15:guide id="7" pos="13155">
          <p15:clr>
            <a:srgbClr val="5ACBF0"/>
          </p15:clr>
        </p15:guide>
        <p15:guide id="8" pos="7902">
          <p15:clr>
            <a:srgbClr val="5ACBF0"/>
          </p15:clr>
        </p15:guide>
        <p15:guide id="10" pos="10533">
          <p15:clr>
            <a:srgbClr val="5ACBF0"/>
          </p15:clr>
        </p15:guide>
        <p15:guide id="11" pos="17121">
          <p15:clr>
            <a:srgbClr val="5ACBF0"/>
          </p15:clr>
        </p15:guide>
        <p15:guide id="12" pos="23691">
          <p15:clr>
            <a:srgbClr val="5ACBF0"/>
          </p15:clr>
        </p15:guide>
        <p15:guide id="13" pos="3948">
          <p15:clr>
            <a:srgbClr val="5ACBF0"/>
          </p15:clr>
        </p15:guide>
        <p15:guide id="14" orient="horz" pos="4224">
          <p15:clr>
            <a:srgbClr val="5ACBF0"/>
          </p15:clr>
        </p15:guide>
        <p15:guide id="15" pos="6573">
          <p15:clr>
            <a:srgbClr val="5ACBF0"/>
          </p15:clr>
        </p15:guide>
        <p15:guide id="18" pos="19740">
          <p15:clr>
            <a:srgbClr val="5ACBF0"/>
          </p15:clr>
        </p15:guide>
        <p15:guide id="19" orient="horz" pos="8501">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025"/>
            <a:ext cx="11018520" cy="451534"/>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384034602"/>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7814">
          <p15:clr>
            <a:srgbClr val="5ACBF0"/>
          </p15:clr>
        </p15:guide>
        <p15:guide id="3" pos="22377">
          <p15:clr>
            <a:srgbClr val="5ACBF0"/>
          </p15:clr>
        </p15:guide>
        <p15:guide id="5" pos="21060">
          <p15:clr>
            <a:srgbClr val="5ACBF0"/>
          </p15:clr>
        </p15:guide>
        <p15:guide id="7" pos="15810">
          <p15:clr>
            <a:srgbClr val="5ACBF0"/>
          </p15:clr>
        </p15:guide>
        <p15:guide id="8" pos="11850">
          <p15:clr>
            <a:srgbClr val="5ACBF0"/>
          </p15:clr>
        </p15:guide>
        <p15:guide id="10" pos="10533">
          <p15:clr>
            <a:srgbClr val="5ACBF0"/>
          </p15:clr>
        </p15:guide>
        <p15:guide id="11" pos="17115">
          <p15:clr>
            <a:srgbClr val="5ACBF0"/>
          </p15:clr>
        </p15:guide>
        <p15:guide id="13" pos="5271">
          <p15:clr>
            <a:srgbClr val="5ACBF0"/>
          </p15:clr>
        </p15:guide>
        <p15:guide id="14" orient="horz" pos="4224">
          <p15:clr>
            <a:srgbClr val="5ACBF0"/>
          </p15:clr>
        </p15:guide>
        <p15:guide id="15" pos="6588">
          <p15:clr>
            <a:srgbClr val="5ACBF0"/>
          </p15:clr>
        </p15:guide>
        <p15:guide id="16" orient="horz" pos="7430">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622384" y="2309812"/>
            <a:ext cx="3182027" cy="451534"/>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5393266" y="2309814"/>
            <a:ext cx="5190067" cy="351186"/>
          </a:xfrm>
        </p:spPr>
        <p:txBody>
          <a:bodyPr anchor="t"/>
          <a:lstStyle>
            <a:lvl1pPr marL="188867" indent="-188867">
              <a:spcAft>
                <a:spcPts val="48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1622384"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8981672"/>
      </p:ext>
    </p:extLst>
  </p:cSld>
  <p:clrMapOvr>
    <a:masterClrMapping/>
  </p:clrMapOvr>
  <p:transition>
    <p:fade/>
  </p:transition>
  <p:extLst>
    <p:ext uri="{DCECCB84-F9BA-43D5-87BE-67443E8EF086}">
      <p15:sldGuideLst xmlns:p15="http://schemas.microsoft.com/office/powerpoint/2012/main">
        <p15:guide id="13" pos="12193">
          <p15:clr>
            <a:srgbClr val="5ACBF0"/>
          </p15:clr>
        </p15:guide>
        <p15:guide id="29" orient="horz" pos="3731">
          <p15:clr>
            <a:srgbClr val="5ACBF0"/>
          </p15:clr>
        </p15:guide>
        <p15:guide id="30" pos="10944">
          <p15:clr>
            <a:srgbClr val="5ACBF0"/>
          </p15:clr>
        </p15:guide>
        <p15:guide id="32" orient="horz" pos="426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614847" y="3201646"/>
            <a:ext cx="3182027" cy="451534"/>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968471" y="3251820"/>
            <a:ext cx="4608681" cy="351186"/>
          </a:xfrm>
        </p:spPr>
        <p:txBody>
          <a:bodyPr anchor="ctr"/>
          <a:lstStyle>
            <a:lvl1pPr marL="188867" indent="-188867">
              <a:spcAft>
                <a:spcPts val="48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5382684"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265919519"/>
      </p:ext>
    </p:extLst>
  </p:cSld>
  <p:clrMapOvr>
    <a:masterClrMapping/>
  </p:clrMapOvr>
  <p:transition>
    <p:fade/>
  </p:transition>
  <p:extLst>
    <p:ext uri="{DCECCB84-F9BA-43D5-87BE-67443E8EF086}">
      <p15:sldGuideLst xmlns:p15="http://schemas.microsoft.com/office/powerpoint/2012/main">
        <p15:guide id="13" pos="12217">
          <p15:clr>
            <a:srgbClr val="5ACBF0"/>
          </p15:clr>
        </p15:guide>
        <p15:guide id="29" orient="horz" pos="6336">
          <p15:clr>
            <a:srgbClr val="5ACBF0"/>
          </p15:clr>
        </p15:guide>
        <p15:guide id="30" pos="10920">
          <p15:clr>
            <a:srgbClr val="5ACBF0"/>
          </p15:clr>
        </p15:guide>
        <p15:guide id="31" pos="13513">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1614846" y="508433"/>
            <a:ext cx="8968487" cy="451534"/>
          </a:xfrm>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1026584" y="1436688"/>
            <a:ext cx="3788358" cy="389209"/>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1614846" y="2099311"/>
            <a:ext cx="8968487" cy="300980"/>
          </a:xfrm>
        </p:spPr>
        <p:txBody>
          <a:bodyPr/>
          <a:lstStyle>
            <a:lvl1pPr marL="0" indent="0">
              <a:buNone/>
              <a:tabLst/>
              <a:defRPr sz="1956">
                <a:solidFill>
                  <a:srgbClr val="000000"/>
                </a:solidFill>
                <a:latin typeface="Consolas" panose="020B0609020204030204" pitchFamily="49" charset="0"/>
                <a:cs typeface="Consolas" panose="020B0609020204030204" pitchFamily="49" charset="0"/>
              </a:defRPr>
            </a:lvl1pPr>
            <a:lvl2pPr marL="282396" indent="0">
              <a:buNone/>
              <a:tabLst>
                <a:tab pos="280713" algn="l"/>
              </a:tabLst>
              <a:defRPr sz="1956">
                <a:solidFill>
                  <a:schemeClr val="tx1"/>
                </a:solidFill>
                <a:latin typeface="Consolas" panose="020B0609020204030204" pitchFamily="49" charset="0"/>
                <a:cs typeface="Consolas" panose="020B0609020204030204" pitchFamily="49" charset="0"/>
              </a:defRPr>
            </a:lvl2pPr>
            <a:lvl3pPr marL="476379" indent="0">
              <a:buNone/>
              <a:tabLst>
                <a:tab pos="464405" algn="l"/>
              </a:tabLst>
              <a:defRPr sz="1956">
                <a:solidFill>
                  <a:schemeClr val="tx1"/>
                </a:solidFill>
                <a:latin typeface="Consolas" panose="020B0609020204030204" pitchFamily="49" charset="0"/>
                <a:cs typeface="Consolas" panose="020B0609020204030204" pitchFamily="49" charset="0"/>
              </a:defRPr>
            </a:lvl3pPr>
            <a:lvl4pPr marL="663764" indent="0">
              <a:buNone/>
              <a:tabLst>
                <a:tab pos="651978" algn="l"/>
              </a:tabLst>
              <a:defRPr sz="1956">
                <a:solidFill>
                  <a:schemeClr val="tx1"/>
                </a:solidFill>
                <a:latin typeface="Consolas" panose="020B0609020204030204" pitchFamily="49" charset="0"/>
                <a:cs typeface="Consolas" panose="020B0609020204030204" pitchFamily="49" charset="0"/>
              </a:defRPr>
            </a:lvl4pPr>
            <a:lvl5pPr marL="856427" indent="0">
              <a:buNone/>
              <a:tabLst>
                <a:tab pos="838258" algn="l"/>
              </a:tabLst>
              <a:defRPr sz="1956">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210137359"/>
      </p:ext>
    </p:extLst>
  </p:cSld>
  <p:clrMapOvr>
    <a:masterClrMapping/>
  </p:clrMapOvr>
  <p:transition>
    <p:fade/>
  </p:transition>
  <p:extLst>
    <p:ext uri="{DCECCB84-F9BA-43D5-87BE-67443E8EF086}">
      <p15:sldGuideLst xmlns:p15="http://schemas.microsoft.com/office/powerpoint/2012/main">
        <p15:guide id="1" orient="horz" pos="3878">
          <p15:clr>
            <a:srgbClr val="5ACBF0"/>
          </p15:clr>
        </p15:guide>
        <p15:guide id="2" orient="horz" pos="2655">
          <p15:clr>
            <a:srgbClr val="5ACBF0"/>
          </p15:clr>
        </p15:guide>
        <p15:guide id="3" orient="horz" pos="845">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1614846" y="457201"/>
            <a:ext cx="8968487" cy="451534"/>
          </a:xfrm>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612973" y="1230681"/>
            <a:ext cx="8968487" cy="300980"/>
          </a:xfrm>
        </p:spPr>
        <p:txBody>
          <a:bodyPr wrap="square">
            <a:spAutoFit/>
          </a:bodyPr>
          <a:lstStyle>
            <a:lvl1pPr marL="0" indent="0">
              <a:spcBef>
                <a:spcPts val="489"/>
              </a:spcBef>
              <a:spcAft>
                <a:spcPts val="0"/>
              </a:spcAft>
              <a:buNone/>
              <a:defRPr sz="1956">
                <a:solidFill>
                  <a:schemeClr val="tx1"/>
                </a:solidFill>
                <a:latin typeface="+mn-lt"/>
                <a:cs typeface="Segoe UI" panose="020B0502040204020203" pitchFamily="34" charset="0"/>
              </a:defRPr>
            </a:lvl1pPr>
            <a:lvl2pPr marL="186223" indent="0">
              <a:buNone/>
              <a:defRPr sz="1956">
                <a:solidFill>
                  <a:srgbClr val="2F2F2F"/>
                </a:solidFill>
                <a:latin typeface="Segoe UI" panose="020B0502040204020203" pitchFamily="34" charset="0"/>
                <a:cs typeface="Segoe UI" panose="020B0502040204020203" pitchFamily="34" charset="0"/>
              </a:defRPr>
            </a:lvl2pPr>
            <a:lvl3pPr marL="372447" indent="0">
              <a:buNone/>
              <a:defRPr/>
            </a:lvl3pPr>
            <a:lvl4pPr marL="558671" indent="0">
              <a:buNone/>
              <a:defRPr/>
            </a:lvl4pPr>
            <a:lvl5pPr marL="744895"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026584" y="2827139"/>
            <a:ext cx="3788358" cy="389209"/>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612973" y="3491220"/>
            <a:ext cx="8970361" cy="300980"/>
          </a:xfrm>
        </p:spPr>
        <p:txBody>
          <a:bodyPr/>
          <a:lstStyle>
            <a:lvl1pPr marL="0" indent="0">
              <a:buNone/>
              <a:tabLst/>
              <a:defRPr sz="1956">
                <a:solidFill>
                  <a:srgbClr val="000000"/>
                </a:solidFill>
                <a:latin typeface="Consolas" panose="020B0609020204030204" pitchFamily="49" charset="0"/>
                <a:cs typeface="Consolas" panose="020B0609020204030204" pitchFamily="49" charset="0"/>
              </a:defRPr>
            </a:lvl1pPr>
            <a:lvl2pPr marL="282311"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236" indent="0">
              <a:buNone/>
              <a:defRPr sz="162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565"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6170"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13259840"/>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4" orient="horz" pos="5210">
          <p15:clr>
            <a:srgbClr val="5ACBF0"/>
          </p15:clr>
        </p15:guide>
        <p15:guide id="5" orient="horz" pos="6445">
          <p15:clr>
            <a:srgbClr val="5ACBF0"/>
          </p15:clr>
        </p15:guide>
        <p15:guide id="6" orient="horz" pos="2267">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1614847" y="4224581"/>
            <a:ext cx="8970361" cy="401328"/>
          </a:xfrm>
        </p:spPr>
        <p:txBody>
          <a:bodyPr/>
          <a:lstStyle>
            <a:lvl1pPr>
              <a:defRPr sz="2608">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026584" y="1"/>
            <a:ext cx="3788358" cy="389209"/>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612973" y="660509"/>
            <a:ext cx="8970361" cy="300980"/>
          </a:xfrm>
        </p:spPr>
        <p:txBody>
          <a:bodyPr/>
          <a:lstStyle>
            <a:lvl1pPr marL="0" indent="0">
              <a:buNone/>
              <a:tabLst/>
              <a:defRPr sz="1956">
                <a:solidFill>
                  <a:srgbClr val="000000"/>
                </a:solidFill>
                <a:latin typeface="Consolas" panose="020B0609020204030204" pitchFamily="49" charset="0"/>
                <a:cs typeface="Consolas" panose="020B0609020204030204" pitchFamily="49" charset="0"/>
              </a:defRPr>
            </a:lvl1pPr>
            <a:lvl2pPr marL="282311"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236" indent="0">
              <a:buNone/>
              <a:defRPr sz="162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565"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6170"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617736" y="4996505"/>
            <a:ext cx="8970361" cy="300980"/>
          </a:xfrm>
        </p:spPr>
        <p:txBody>
          <a:bodyPr wrap="square">
            <a:spAutoFit/>
          </a:bodyPr>
          <a:lstStyle>
            <a:lvl1pPr marL="0" indent="0">
              <a:spcBef>
                <a:spcPts val="489"/>
              </a:spcBef>
              <a:spcAft>
                <a:spcPts val="0"/>
              </a:spcAft>
              <a:buNone/>
              <a:defRPr sz="1956">
                <a:solidFill>
                  <a:schemeClr val="tx1"/>
                </a:solidFill>
                <a:latin typeface="+mn-lt"/>
                <a:cs typeface="Segoe UI" panose="020B0502040204020203" pitchFamily="34" charset="0"/>
              </a:defRPr>
            </a:lvl1pPr>
            <a:lvl2pPr marL="186223" indent="0">
              <a:buNone/>
              <a:defRPr sz="1956">
                <a:solidFill>
                  <a:srgbClr val="2F2F2F"/>
                </a:solidFill>
                <a:latin typeface="Segoe UI" panose="020B0502040204020203" pitchFamily="34" charset="0"/>
                <a:cs typeface="Segoe UI" panose="020B0502040204020203" pitchFamily="34" charset="0"/>
              </a:defRPr>
            </a:lvl2pPr>
            <a:lvl3pPr marL="372447" indent="0">
              <a:buNone/>
              <a:defRPr/>
            </a:lvl3pPr>
            <a:lvl4pPr marL="558671" indent="0">
              <a:buNone/>
              <a:defRPr/>
            </a:lvl4pPr>
            <a:lvl5pPr marL="744895" indent="0">
              <a:buNone/>
              <a:defRPr/>
            </a:lvl5pPr>
          </a:lstStyle>
          <a:p>
            <a:pPr lvl="0"/>
            <a:r>
              <a:rPr lang="en-US"/>
              <a:t>Click to edit text</a:t>
            </a:r>
          </a:p>
        </p:txBody>
      </p:sp>
    </p:spTree>
    <p:extLst>
      <p:ext uri="{BB962C8B-B14F-4D97-AF65-F5344CB8AC3E}">
        <p14:creationId xmlns:p14="http://schemas.microsoft.com/office/powerpoint/2010/main" val="4089201653"/>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4" orient="horz" pos="7806">
          <p15:clr>
            <a:srgbClr val="5ACBF0"/>
          </p15:clr>
        </p15:guide>
        <p15:guide id="5" orient="horz" pos="9231">
          <p15:clr>
            <a:srgbClr val="5ACBF0"/>
          </p15:clr>
        </p15:guide>
        <p15:guide id="6" orient="horz" pos="1229">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1604264" y="457201"/>
            <a:ext cx="4040887" cy="401328"/>
          </a:xfrm>
        </p:spPr>
        <p:txBody>
          <a:bodyPr/>
          <a:lstStyle>
            <a:lvl1pPr>
              <a:defRPr sz="2608">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604967" y="1338139"/>
            <a:ext cx="3601018" cy="300980"/>
          </a:xfrm>
        </p:spPr>
        <p:txBody>
          <a:bodyPr wrap="square">
            <a:spAutoFit/>
          </a:bodyPr>
          <a:lstStyle>
            <a:lvl1pPr marL="0" indent="0">
              <a:lnSpc>
                <a:spcPct val="100000"/>
              </a:lnSpc>
              <a:spcBef>
                <a:spcPts val="489"/>
              </a:spcBef>
              <a:spcAft>
                <a:spcPts val="0"/>
              </a:spcAft>
              <a:buNone/>
              <a:defRPr sz="1956"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9"/>
              </a:spcBef>
              <a:spcAft>
                <a:spcPts val="49"/>
              </a:spcAft>
              <a:buNone/>
              <a:defRPr sz="1956" b="0" i="0">
                <a:solidFill>
                  <a:srgbClr val="2F2F2F"/>
                </a:solidFill>
                <a:latin typeface="Segoe UI" panose="020B0502040204020203" pitchFamily="34" charset="0"/>
                <a:cs typeface="Segoe UI" panose="020B0502040204020203" pitchFamily="34" charset="0"/>
              </a:defRPr>
            </a:lvl2pPr>
            <a:lvl3pPr marL="372447" indent="0">
              <a:buNone/>
              <a:defRPr/>
            </a:lvl3pPr>
            <a:lvl4pPr marL="558671" indent="0">
              <a:buNone/>
              <a:defRPr/>
            </a:lvl4pPr>
            <a:lvl5pPr marL="744895"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800549" y="0"/>
            <a:ext cx="6391451"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227763" y="0"/>
            <a:ext cx="3788358" cy="435376"/>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62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816726" y="709187"/>
            <a:ext cx="4792750" cy="300980"/>
          </a:xfrm>
        </p:spPr>
        <p:txBody>
          <a:bodyPr/>
          <a:lstStyle>
            <a:lvl1pPr marL="0" indent="0">
              <a:buNone/>
              <a:tabLst/>
              <a:defRPr sz="1956">
                <a:solidFill>
                  <a:srgbClr val="2F2F2F"/>
                </a:solidFill>
                <a:latin typeface="Consolas" panose="020B0609020204030204" pitchFamily="49" charset="0"/>
                <a:cs typeface="Consolas" panose="020B0609020204030204" pitchFamily="49" charset="0"/>
              </a:defRPr>
            </a:lvl1pPr>
            <a:lvl2pPr marL="282311"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236" indent="0">
              <a:buNone/>
              <a:defRPr sz="162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565"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6170"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60528637"/>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1305">
          <p15:clr>
            <a:srgbClr val="5ACBF0"/>
          </p15:clr>
        </p15:guide>
        <p15:guide id="4" orient="horz" pos="2473">
          <p15:clr>
            <a:srgbClr val="5ACBF0"/>
          </p15:clr>
        </p15:guide>
        <p15:guide id="7" pos="11818">
          <p15:clr>
            <a:srgbClr val="5ACBF0"/>
          </p15:clr>
        </p15:guide>
        <p15:guide id="8" pos="13155">
          <p15:clr>
            <a:srgbClr val="5ACBF0"/>
          </p15:clr>
        </p15:guide>
        <p15:guide id="9" pos="1049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61739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1"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1"/>
            <a:ext cx="4031233" cy="401328"/>
          </a:xfrm>
        </p:spPr>
        <p:txBody>
          <a:bodyPr/>
          <a:lstStyle>
            <a:lvl1pPr>
              <a:defRPr sz="2608">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35376"/>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62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2"/>
            <a:ext cx="5819775" cy="300980"/>
          </a:xfrm>
        </p:spPr>
        <p:txBody>
          <a:bodyPr/>
          <a:lstStyle>
            <a:lvl1pPr marL="0" indent="0">
              <a:buNone/>
              <a:defRPr sz="1956">
                <a:solidFill>
                  <a:srgbClr val="2F2F2F"/>
                </a:solidFill>
                <a:latin typeface="Consolas" panose="020B0609020204030204" pitchFamily="49" charset="0"/>
                <a:cs typeface="Consolas" panose="020B0609020204030204" pitchFamily="49" charset="0"/>
              </a:defRPr>
            </a:lvl1pPr>
            <a:lvl2pPr marL="282311"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236" indent="0">
              <a:buNone/>
              <a:defRPr sz="162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565"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6170"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6"/>
            <a:ext cx="4033838" cy="300980"/>
          </a:xfrm>
        </p:spPr>
        <p:txBody>
          <a:bodyPr wrap="square">
            <a:spAutoFit/>
          </a:bodyPr>
          <a:lstStyle>
            <a:lvl1pPr marL="0" indent="0">
              <a:lnSpc>
                <a:spcPct val="100000"/>
              </a:lnSpc>
              <a:spcBef>
                <a:spcPts val="489"/>
              </a:spcBef>
              <a:spcAft>
                <a:spcPts val="0"/>
              </a:spcAft>
              <a:buNone/>
              <a:defRPr sz="1956"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9"/>
              </a:spcBef>
              <a:spcAft>
                <a:spcPts val="49"/>
              </a:spcAft>
              <a:buNone/>
              <a:defRPr sz="1956" b="0" i="0">
                <a:solidFill>
                  <a:srgbClr val="2F2F2F"/>
                </a:solidFill>
                <a:latin typeface="Segoe UI" panose="020B0502040204020203" pitchFamily="34" charset="0"/>
                <a:cs typeface="Segoe UI" panose="020B0502040204020203" pitchFamily="34" charset="0"/>
              </a:defRPr>
            </a:lvl2pPr>
            <a:lvl3pPr marL="372447" indent="0">
              <a:buNone/>
              <a:defRPr/>
            </a:lvl3pPr>
            <a:lvl4pPr marL="558671" indent="0">
              <a:buNone/>
              <a:defRPr/>
            </a:lvl4pPr>
            <a:lvl5pPr marL="744895" indent="0">
              <a:buNone/>
              <a:defRPr/>
            </a:lvl5pPr>
          </a:lstStyle>
          <a:p>
            <a:pPr lvl="0"/>
            <a:r>
              <a:rPr lang="en-US"/>
              <a:t>Click to edit text</a:t>
            </a:r>
          </a:p>
        </p:txBody>
      </p:sp>
    </p:spTree>
    <p:extLst>
      <p:ext uri="{BB962C8B-B14F-4D97-AF65-F5344CB8AC3E}">
        <p14:creationId xmlns:p14="http://schemas.microsoft.com/office/powerpoint/2010/main" val="3470963403"/>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1279">
          <p15:clr>
            <a:srgbClr val="5ACBF0"/>
          </p15:clr>
        </p15:guide>
        <p15:guide id="4" orient="horz" pos="2461">
          <p15:clr>
            <a:srgbClr val="5ACBF0"/>
          </p15:clr>
        </p15:guide>
        <p15:guide id="6" pos="15848">
          <p15:clr>
            <a:srgbClr val="5ACBF0"/>
          </p15:clr>
        </p15:guide>
        <p15:guide id="7" pos="14522">
          <p15:clr>
            <a:srgbClr val="5ACBF0"/>
          </p15:clr>
        </p15:guide>
        <p15:guide id="8" pos="17180">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3B0F44-1527-F6F0-E88B-EC83140B1EC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14"/>
            <a:ext cx="12192000" cy="6857886"/>
          </a:xfrm>
          <a:prstGeom prst="rect">
            <a:avLst/>
          </a:prstGeom>
        </p:spPr>
      </p:pic>
      <p:sp>
        <p:nvSpPr>
          <p:cNvPr id="2" name="Title 1"/>
          <p:cNvSpPr>
            <a:spLocks noGrp="1"/>
          </p:cNvSpPr>
          <p:nvPr>
            <p:ph type="title" hasCustomPrompt="1"/>
          </p:nvPr>
        </p:nvSpPr>
        <p:spPr>
          <a:xfrm>
            <a:off x="1622383" y="3080416"/>
            <a:ext cx="6217920" cy="451406"/>
          </a:xfrm>
          <a:noFill/>
        </p:spPr>
        <p:txBody>
          <a:bodyPr lIns="0" tIns="0" rIns="0" bIns="0" anchor="b" anchorCtr="0">
            <a:spAutoFit/>
          </a:bodyPr>
          <a:lstStyle>
            <a:lvl1pPr algn="l" defTabSz="760064" rtl="0" eaLnBrk="1" latinLnBrk="0" hangingPunct="1">
              <a:lnSpc>
                <a:spcPct val="90000"/>
              </a:lnSpc>
              <a:spcBef>
                <a:spcPct val="0"/>
              </a:spcBef>
              <a:buNone/>
              <a:defRPr lang="en-US" sz="3259" b="0" kern="1200" cap="none" spc="-41"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622383" y="3977321"/>
            <a:ext cx="6217920" cy="200696"/>
          </a:xfrm>
          <a:noFill/>
        </p:spPr>
        <p:txBody>
          <a:bodyPr lIns="0" tIns="0" rIns="0" bIns="0">
            <a:spAutoFit/>
          </a:bodyPr>
          <a:lstStyle>
            <a:lvl1pPr marL="0" indent="0">
              <a:spcBef>
                <a:spcPts val="0"/>
              </a:spcBef>
              <a:spcAft>
                <a:spcPts val="0"/>
              </a:spcAft>
              <a:buFont typeface="Arial" panose="020B0604020202020204" pitchFamily="34" charset="0"/>
              <a:buNone/>
              <a:defRPr sz="1304"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2406765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guide id="4" orient="horz" pos="734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2383" y="3080416"/>
            <a:ext cx="9144000" cy="451406"/>
          </a:xfrm>
          <a:noFill/>
        </p:spPr>
        <p:txBody>
          <a:bodyPr lIns="0" tIns="0" rIns="0" bIns="0" anchor="b" anchorCtr="0">
            <a:spAutoFit/>
          </a:bodyPr>
          <a:lstStyle>
            <a:lvl1pPr algn="l" defTabSz="760064" rtl="0" eaLnBrk="1" latinLnBrk="0" hangingPunct="1">
              <a:lnSpc>
                <a:spcPct val="90000"/>
              </a:lnSpc>
              <a:spcBef>
                <a:spcPct val="0"/>
              </a:spcBef>
              <a:buNone/>
              <a:defRPr lang="en-US" sz="3259" b="0" kern="1200" cap="none" spc="-4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622383" y="3977321"/>
            <a:ext cx="9144000" cy="200696"/>
          </a:xfrm>
          <a:noFill/>
        </p:spPr>
        <p:txBody>
          <a:bodyPr lIns="0" tIns="0" rIns="0" bIns="0">
            <a:spAutoFit/>
          </a:bodyPr>
          <a:lstStyle>
            <a:lvl1pPr marL="0" indent="0">
              <a:spcBef>
                <a:spcPts val="0"/>
              </a:spcBef>
              <a:spcAft>
                <a:spcPts val="0"/>
              </a:spcAft>
              <a:buFont typeface="Arial" panose="020B0604020202020204" pitchFamily="34" charset="0"/>
              <a:buNone/>
              <a:defRPr sz="130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005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guide id="4" orient="horz" pos="734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CDFD13-6896-24D9-3F53-88D31F1D222F}"/>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hasCustomPrompt="1"/>
          </p:nvPr>
        </p:nvSpPr>
        <p:spPr>
          <a:xfrm>
            <a:off x="1622383" y="3083000"/>
            <a:ext cx="6675120" cy="451406"/>
          </a:xfrm>
          <a:noFill/>
        </p:spPr>
        <p:txBody>
          <a:bodyPr lIns="0" tIns="0" rIns="0" bIns="0" anchor="b" anchorCtr="0">
            <a:spAutoFit/>
          </a:bodyPr>
          <a:lstStyle>
            <a:lvl1pPr algn="l" defTabSz="760064" rtl="0" eaLnBrk="1" latinLnBrk="0" hangingPunct="1">
              <a:lnSpc>
                <a:spcPct val="90000"/>
              </a:lnSpc>
              <a:spcBef>
                <a:spcPct val="0"/>
              </a:spcBef>
              <a:buNone/>
              <a:defRPr lang="en-US" sz="3259" b="0" kern="1200" cap="none" spc="-4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08670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57">
          <p15:clr>
            <a:srgbClr val="5ACBF0"/>
          </p15:clr>
        </p15:guide>
        <p15:guide id="3" orient="horz" pos="5606">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2383" y="3083000"/>
            <a:ext cx="9144000" cy="451406"/>
          </a:xfrm>
          <a:noFill/>
        </p:spPr>
        <p:txBody>
          <a:bodyPr lIns="0" tIns="0" rIns="0" bIns="0" anchor="b" anchorCtr="0">
            <a:spAutoFit/>
          </a:bodyPr>
          <a:lstStyle>
            <a:lvl1pPr algn="l" defTabSz="760064" rtl="0" eaLnBrk="1" latinLnBrk="0" hangingPunct="1">
              <a:lnSpc>
                <a:spcPct val="90000"/>
              </a:lnSpc>
              <a:spcBef>
                <a:spcPct val="0"/>
              </a:spcBef>
              <a:buNone/>
              <a:defRPr lang="en-US" sz="3259" b="0" kern="1200" cap="none" spc="-4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60079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943795"/>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81">
          <p15:clr>
            <a:srgbClr val="A4A3A4"/>
          </p15:clr>
        </p15:guide>
        <p15:guide id="15" pos="12052">
          <p15:clr>
            <a:srgbClr val="A4A3A4"/>
          </p15:clr>
        </p15:guide>
        <p15:guide id="16" pos="13513">
          <p15:clr>
            <a:srgbClr val="A4A3A4"/>
          </p15:clr>
        </p15:guide>
        <p15:guide id="17" pos="14153">
          <p15:clr>
            <a:srgbClr val="A4A3A4"/>
          </p15:clr>
        </p15:guide>
        <p15:guide id="18" pos="15631">
          <p15:clr>
            <a:srgbClr val="A4A3A4"/>
          </p15:clr>
        </p15:guide>
        <p15:guide id="19" pos="16311">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731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1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1631951" y="6181322"/>
            <a:ext cx="4482124" cy="87716"/>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759696" eaLnBrk="0" hangingPunct="0"/>
            <a:r>
              <a:rPr lang="en-US" sz="570">
                <a:solidFill>
                  <a:schemeClr val="tx1"/>
                </a:solidFill>
                <a:cs typeface="Segoe UI" pitchFamily="34" charset="0"/>
              </a:rPr>
              <a:t>© Copyright Microsoft Corporation. All rights reserved. </a:t>
            </a:r>
          </a:p>
        </p:txBody>
      </p:sp>
      <p:pic>
        <p:nvPicPr>
          <p:cNvPr id="3" name="MS logo white - EMF" descr="Microsoft logo white text version">
            <a:extLst>
              <a:ext uri="{FF2B5EF4-FFF2-40B4-BE49-F238E27FC236}">
                <a16:creationId xmlns:a16="http://schemas.microsoft.com/office/drawing/2014/main" id="{13E46B7E-7D6F-4019-D6F4-4AF2BDAEA99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604903" y="585788"/>
            <a:ext cx="1113237" cy="292608"/>
          </a:xfrm>
          <a:prstGeom prst="rect">
            <a:avLst/>
          </a:prstGeom>
        </p:spPr>
      </p:pic>
    </p:spTree>
    <p:extLst>
      <p:ext uri="{BB962C8B-B14F-4D97-AF65-F5344CB8AC3E}">
        <p14:creationId xmlns:p14="http://schemas.microsoft.com/office/powerpoint/2010/main" val="67384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1612701" y="457201"/>
            <a:ext cx="8974408" cy="451534"/>
          </a:xfr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1608667" y="1436688"/>
            <a:ext cx="8974667" cy="1806007"/>
          </a:xfrm>
        </p:spPr>
        <p:txBody>
          <a:bodyPr wrap="square">
            <a:spAutoFit/>
          </a:bodyPr>
          <a:lstStyle>
            <a:lvl1pPr>
              <a:defRPr sz="2934">
                <a:latin typeface="+mn-lt"/>
              </a:defRPr>
            </a:lvl1pPr>
            <a:lvl2pPr>
              <a:defRPr sz="2282">
                <a:latin typeface="+mn-lt"/>
              </a:defRPr>
            </a:lvl2pPr>
            <a:lvl3pPr>
              <a:defRPr sz="1956">
                <a:latin typeface="+mn-lt"/>
              </a:defRPr>
            </a:lvl3pPr>
            <a:lvl4pPr>
              <a:defRPr sz="1630">
                <a:latin typeface="+mn-lt"/>
              </a:defRPr>
            </a:lvl4pPr>
            <a:lvl5pPr>
              <a:defRPr sz="1467">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015" spc="-4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43495582"/>
      </p:ext>
    </p:extLst>
  </p:cSld>
  <p:clrMapOvr>
    <a:masterClrMapping/>
  </p:clrMapOvr>
  <p:transition>
    <p:fade/>
  </p:transition>
  <p:extLst>
    <p:ext uri="{DCECCB84-F9BA-43D5-87BE-67443E8EF086}">
      <p15:sldGuideLst xmlns:p15="http://schemas.microsoft.com/office/powerpoint/2012/main">
        <p15:guide id="1" orient="horz" pos="2652">
          <p15:clr>
            <a:srgbClr val="5ACBF0"/>
          </p15:clr>
        </p15:guide>
        <p15:guide id="2" orient="horz" pos="84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42DFF-F1CD-5D3E-A9A2-05A67D86D312}"/>
              </a:ext>
            </a:extLst>
          </p:cNvPr>
          <p:cNvSpPr>
            <a:spLocks noGrp="1"/>
          </p:cNvSpPr>
          <p:nvPr>
            <p:ph type="title"/>
          </p:nvPr>
        </p:nvSpPr>
        <p:spPr>
          <a:xfrm>
            <a:off x="831850" y="3810091"/>
            <a:ext cx="10515600" cy="752385"/>
          </a:xfrm>
        </p:spPr>
        <p:txBody>
          <a:bodyPr anchor="b"/>
          <a:lstStyle>
            <a:lvl1pPr>
              <a:defRPr sz="4889"/>
            </a:lvl1pPr>
          </a:lstStyle>
          <a:p>
            <a:r>
              <a:rPr lang="en-US"/>
              <a:t>Click to edit Master title style</a:t>
            </a:r>
          </a:p>
        </p:txBody>
      </p:sp>
      <p:sp>
        <p:nvSpPr>
          <p:cNvPr id="3" name="Text Placeholder 2">
            <a:extLst>
              <a:ext uri="{FF2B5EF4-FFF2-40B4-BE49-F238E27FC236}">
                <a16:creationId xmlns:a16="http://schemas.microsoft.com/office/drawing/2014/main" id="{B37F87BB-346C-9805-4BCE-783B2997ADEC}"/>
              </a:ext>
            </a:extLst>
          </p:cNvPr>
          <p:cNvSpPr>
            <a:spLocks noGrp="1"/>
          </p:cNvSpPr>
          <p:nvPr>
            <p:ph type="body" idx="1"/>
          </p:nvPr>
        </p:nvSpPr>
        <p:spPr>
          <a:xfrm>
            <a:off x="831850" y="4589463"/>
            <a:ext cx="10515600" cy="300980"/>
          </a:xfrm>
        </p:spPr>
        <p:txBody>
          <a:bodyPr/>
          <a:lstStyle>
            <a:lvl1pPr marL="0" indent="0">
              <a:buNone/>
              <a:defRPr sz="1956">
                <a:solidFill>
                  <a:schemeClr val="tx1">
                    <a:tint val="75000"/>
                  </a:schemeClr>
                </a:solidFill>
              </a:defRPr>
            </a:lvl1pPr>
            <a:lvl2pPr marL="372559" indent="0">
              <a:buNone/>
              <a:defRPr sz="1630">
                <a:solidFill>
                  <a:schemeClr val="tx1">
                    <a:tint val="75000"/>
                  </a:schemeClr>
                </a:solidFill>
              </a:defRPr>
            </a:lvl2pPr>
            <a:lvl3pPr marL="745118" indent="0">
              <a:buNone/>
              <a:defRPr sz="1467">
                <a:solidFill>
                  <a:schemeClr val="tx1">
                    <a:tint val="75000"/>
                  </a:schemeClr>
                </a:solidFill>
              </a:defRPr>
            </a:lvl3pPr>
            <a:lvl4pPr marL="1117677" indent="0">
              <a:buNone/>
              <a:defRPr sz="1304">
                <a:solidFill>
                  <a:schemeClr val="tx1">
                    <a:tint val="75000"/>
                  </a:schemeClr>
                </a:solidFill>
              </a:defRPr>
            </a:lvl4pPr>
            <a:lvl5pPr marL="1490236" indent="0">
              <a:buNone/>
              <a:defRPr sz="1304">
                <a:solidFill>
                  <a:schemeClr val="tx1">
                    <a:tint val="75000"/>
                  </a:schemeClr>
                </a:solidFill>
              </a:defRPr>
            </a:lvl5pPr>
            <a:lvl6pPr marL="1862795" indent="0">
              <a:buNone/>
              <a:defRPr sz="1304">
                <a:solidFill>
                  <a:schemeClr val="tx1">
                    <a:tint val="75000"/>
                  </a:schemeClr>
                </a:solidFill>
              </a:defRPr>
            </a:lvl6pPr>
            <a:lvl7pPr marL="2235354" indent="0">
              <a:buNone/>
              <a:defRPr sz="1304">
                <a:solidFill>
                  <a:schemeClr val="tx1">
                    <a:tint val="75000"/>
                  </a:schemeClr>
                </a:solidFill>
              </a:defRPr>
            </a:lvl7pPr>
            <a:lvl8pPr marL="2607912" indent="0">
              <a:buNone/>
              <a:defRPr sz="1304">
                <a:solidFill>
                  <a:schemeClr val="tx1">
                    <a:tint val="75000"/>
                  </a:schemeClr>
                </a:solidFill>
              </a:defRPr>
            </a:lvl8pPr>
            <a:lvl9pPr marL="2980471" indent="0">
              <a:buNone/>
              <a:defRPr sz="1304">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4AACEB-236A-5CB3-CDBB-7A322F70FBEA}"/>
              </a:ext>
            </a:extLst>
          </p:cNvPr>
          <p:cNvSpPr>
            <a:spLocks noGrp="1"/>
          </p:cNvSpPr>
          <p:nvPr>
            <p:ph type="dt" sz="half" idx="10"/>
          </p:nvPr>
        </p:nvSpPr>
        <p:spPr/>
        <p:txBody>
          <a:bodyPr/>
          <a:lstStyle/>
          <a:p>
            <a:fld id="{B99BB811-779F-47EF-A014-1F317DAB2146}" type="datetimeFigureOut">
              <a:rPr lang="en-US" smtClean="0"/>
              <a:t>4/25/2025</a:t>
            </a:fld>
            <a:endParaRPr lang="en-US"/>
          </a:p>
        </p:txBody>
      </p:sp>
      <p:sp>
        <p:nvSpPr>
          <p:cNvPr id="5" name="Footer Placeholder 4">
            <a:extLst>
              <a:ext uri="{FF2B5EF4-FFF2-40B4-BE49-F238E27FC236}">
                <a16:creationId xmlns:a16="http://schemas.microsoft.com/office/drawing/2014/main" id="{D533C4B5-EC0D-AE97-4892-DF862DF948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AB4768-B9E3-FBF8-834B-1C51F24B7228}"/>
              </a:ext>
            </a:extLst>
          </p:cNvPr>
          <p:cNvSpPr>
            <a:spLocks noGrp="1"/>
          </p:cNvSpPr>
          <p:nvPr>
            <p:ph type="sldNum" sz="quarter" idx="12"/>
          </p:nvPr>
        </p:nvSpPr>
        <p:spPr/>
        <p:txBody>
          <a:bodyPr/>
          <a:lstStyle/>
          <a:p>
            <a:fld id="{BF1CD0DE-3516-4097-915F-9214B8525084}" type="slidenum">
              <a:rPr lang="en-US" smtClean="0"/>
              <a:t>‹#›</a:t>
            </a:fld>
            <a:endParaRPr lang="en-US"/>
          </a:p>
        </p:txBody>
      </p:sp>
    </p:spTree>
    <p:extLst>
      <p:ext uri="{BB962C8B-B14F-4D97-AF65-F5344CB8AC3E}">
        <p14:creationId xmlns:p14="http://schemas.microsoft.com/office/powerpoint/2010/main" val="2159978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2C3450-028B-BFB8-6308-61F7D1023D58}"/>
              </a:ext>
            </a:extLst>
          </p:cNvPr>
          <p:cNvPicPr>
            <a:picLocks noChangeAspect="1"/>
          </p:cNvPicPr>
          <p:nvPr userDrawn="1"/>
        </p:nvPicPr>
        <p:blipFill>
          <a:blip r:embed="rId2"/>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702573"/>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313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6056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0459E-497F-D43E-8A64-FFF7F76C1F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446072-EB13-6991-F3C3-C83FAEFF47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481AA4-1E7E-EB59-6102-8A9931CB04DD}"/>
              </a:ext>
            </a:extLst>
          </p:cNvPr>
          <p:cNvSpPr>
            <a:spLocks noGrp="1"/>
          </p:cNvSpPr>
          <p:nvPr>
            <p:ph type="dt" sz="half" idx="10"/>
          </p:nvPr>
        </p:nvSpPr>
        <p:spPr/>
        <p:txBody>
          <a:bodyPr/>
          <a:lstStyle/>
          <a:p>
            <a:fld id="{FE508397-6429-4E7A-8D2E-64EA984C6949}" type="datetimeFigureOut">
              <a:rPr lang="en-US" smtClean="0"/>
              <a:t>4/25/2025</a:t>
            </a:fld>
            <a:endParaRPr lang="en-US"/>
          </a:p>
        </p:txBody>
      </p:sp>
      <p:sp>
        <p:nvSpPr>
          <p:cNvPr id="5" name="Footer Placeholder 4">
            <a:extLst>
              <a:ext uri="{FF2B5EF4-FFF2-40B4-BE49-F238E27FC236}">
                <a16:creationId xmlns:a16="http://schemas.microsoft.com/office/drawing/2014/main" id="{30C5A6DB-F553-24F5-4530-CBC3E58D5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45D377-B339-2E59-44AC-240F80D3A458}"/>
              </a:ext>
            </a:extLst>
          </p:cNvPr>
          <p:cNvSpPr>
            <a:spLocks noGrp="1"/>
          </p:cNvSpPr>
          <p:nvPr>
            <p:ph type="sldNum" sz="quarter" idx="12"/>
          </p:nvPr>
        </p:nvSpPr>
        <p:spPr/>
        <p:txBody>
          <a:bodyPr/>
          <a:lstStyle/>
          <a:p>
            <a:fld id="{AB8404D0-50B9-46BB-99FF-4AF6E12FC979}" type="slidenum">
              <a:rPr lang="en-US" smtClean="0"/>
              <a:t>‹#›</a:t>
            </a:fld>
            <a:endParaRPr lang="en-US"/>
          </a:p>
        </p:txBody>
      </p:sp>
    </p:spTree>
    <p:extLst>
      <p:ext uri="{BB962C8B-B14F-4D97-AF65-F5344CB8AC3E}">
        <p14:creationId xmlns:p14="http://schemas.microsoft.com/office/powerpoint/2010/main" val="3747966408"/>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Titles Only">
    <p:bg>
      <p:bgPr>
        <a:solidFill>
          <a:srgbClr val="F9F9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67A44A55-E78C-4A8B-2013-2C13426A7553}"/>
              </a:ext>
            </a:extLst>
          </p:cNvPr>
          <p:cNvSpPr txBox="1"/>
          <p:nvPr userDrawn="1"/>
        </p:nvSpPr>
        <p:spPr>
          <a:xfrm>
            <a:off x="584200" y="6473666"/>
            <a:ext cx="1362361" cy="87716"/>
          </a:xfrm>
          <a:prstGeom prst="rect">
            <a:avLst/>
          </a:prstGeom>
          <a:noFill/>
        </p:spPr>
        <p:txBody>
          <a:bodyPr wrap="none" lIns="0" tIns="0" rIns="0" bIns="0" rtlCol="0">
            <a:spAutoFit/>
          </a:bodyPr>
          <a:lstStyle/>
          <a:p>
            <a:pPr marL="0" marR="0" lvl="0" indent="0" defTabSz="745118" rtl="0" eaLnBrk="1" fontAlgn="auto" latinLnBrk="0" hangingPunct="1">
              <a:lnSpc>
                <a:spcPct val="100000"/>
              </a:lnSpc>
              <a:spcBef>
                <a:spcPts val="0"/>
              </a:spcBef>
              <a:spcAft>
                <a:spcPts val="0"/>
              </a:spcAft>
              <a:buClrTx/>
              <a:buSzTx/>
              <a:buFontTx/>
              <a:buNone/>
              <a:tabLst/>
              <a:defRPr/>
            </a:pPr>
            <a:r>
              <a:rPr kumimoji="0" lang="en-US" sz="570" b="0" i="0" u="none" strike="noStrike" kern="1200" cap="none" spc="163" normalizeH="0" baseline="0" noProof="0">
                <a:ln>
                  <a:noFill/>
                </a:ln>
                <a:solidFill>
                  <a:schemeClr val="bg1">
                    <a:lumMod val="85000"/>
                  </a:schemeClr>
                </a:solidFill>
                <a:effectLst/>
                <a:uLnTx/>
                <a:uFillTx/>
                <a:latin typeface="Segoe UI" panose="020B0502040204020203" pitchFamily="34" charset="0"/>
                <a:ea typeface="+mn-ea"/>
                <a:cs typeface="Segoe UI" panose="020B0502040204020203" pitchFamily="34" charset="0"/>
              </a:rPr>
              <a:t>MICROSOFT CONFIDENTIAL</a:t>
            </a:r>
          </a:p>
        </p:txBody>
      </p:sp>
      <p:sp>
        <p:nvSpPr>
          <p:cNvPr id="4" name="Text Placeholder 6">
            <a:extLst>
              <a:ext uri="{FF2B5EF4-FFF2-40B4-BE49-F238E27FC236}">
                <a16:creationId xmlns:a16="http://schemas.microsoft.com/office/drawing/2014/main" id="{7211FB4D-E887-CDEE-F2A3-B39CEA1C5B93}"/>
              </a:ext>
            </a:extLst>
          </p:cNvPr>
          <p:cNvSpPr>
            <a:spLocks noGrp="1"/>
          </p:cNvSpPr>
          <p:nvPr>
            <p:ph type="body" sz="quarter" idx="11" hasCustomPrompt="1"/>
          </p:nvPr>
        </p:nvSpPr>
        <p:spPr>
          <a:xfrm>
            <a:off x="590868" y="909604"/>
            <a:ext cx="11018520" cy="150490"/>
          </a:xfrm>
        </p:spPr>
        <p:txBody>
          <a:bodyPr/>
          <a:lstStyle>
            <a:lvl1pPr marL="0" indent="0">
              <a:buNone/>
              <a:defRPr lang="en-US" sz="978" b="0" i="0" kern="1200" cap="none" spc="-41" baseline="0" dirty="0" smtClean="0">
                <a:ln w="3175">
                  <a:noFill/>
                </a:ln>
                <a:solidFill>
                  <a:schemeClr val="tx2">
                    <a:lumMod val="50000"/>
                    <a:lumOff val="50000"/>
                  </a:schemeClr>
                </a:solidFill>
                <a:effectLst/>
                <a:latin typeface="Segoe UI" panose="020B0502040204020203" pitchFamily="34" charset="0"/>
                <a:ea typeface="+mn-ea"/>
                <a:cs typeface="Segoe UI" pitchFamily="34" charset="0"/>
              </a:defRPr>
            </a:lvl1pPr>
            <a:lvl2pPr>
              <a:defRPr lang="en-US" sz="1630" b="0" kern="1200" cap="none" spc="-41" baseline="0" dirty="0" smtClean="0">
                <a:ln w="3175">
                  <a:noFill/>
                </a:ln>
                <a:solidFill>
                  <a:schemeClr val="tx1">
                    <a:lumMod val="50000"/>
                    <a:lumOff val="50000"/>
                  </a:schemeClr>
                </a:solidFill>
                <a:effectLst/>
                <a:latin typeface="+mn-lt"/>
                <a:ea typeface="+mn-ea"/>
                <a:cs typeface="Segoe UI" pitchFamily="34" charset="0"/>
              </a:defRPr>
            </a:lvl2pPr>
            <a:lvl3pPr>
              <a:defRPr lang="en-US" sz="1630" b="0" kern="1200" cap="none" spc="-41" baseline="0" dirty="0" smtClean="0">
                <a:ln w="3175">
                  <a:noFill/>
                </a:ln>
                <a:solidFill>
                  <a:schemeClr val="tx1">
                    <a:lumMod val="50000"/>
                    <a:lumOff val="50000"/>
                  </a:schemeClr>
                </a:solidFill>
                <a:effectLst/>
                <a:latin typeface="+mn-lt"/>
                <a:ea typeface="+mn-ea"/>
                <a:cs typeface="Segoe UI" pitchFamily="34" charset="0"/>
              </a:defRPr>
            </a:lvl3pPr>
            <a:lvl4pPr>
              <a:defRPr lang="en-US" sz="1630" b="0" kern="1200" cap="none" spc="-41" baseline="0" dirty="0" smtClean="0">
                <a:ln w="3175">
                  <a:noFill/>
                </a:ln>
                <a:solidFill>
                  <a:schemeClr val="tx1">
                    <a:lumMod val="50000"/>
                    <a:lumOff val="50000"/>
                  </a:schemeClr>
                </a:solidFill>
                <a:effectLst/>
                <a:latin typeface="+mn-lt"/>
                <a:ea typeface="+mn-ea"/>
                <a:cs typeface="Segoe UI" pitchFamily="34" charset="0"/>
              </a:defRPr>
            </a:lvl4pPr>
            <a:lvl5pPr>
              <a:defRPr lang="en-US" sz="1630" b="0" kern="1200" cap="none" spc="-41" baseline="0" dirty="0">
                <a:ln w="3175">
                  <a:noFill/>
                </a:ln>
                <a:solidFill>
                  <a:schemeClr val="tx1">
                    <a:lumMod val="50000"/>
                    <a:lumOff val="50000"/>
                  </a:schemeClr>
                </a:solidFill>
                <a:effectLst/>
                <a:latin typeface="+mn-lt"/>
                <a:ea typeface="+mn-ea"/>
                <a:cs typeface="Segoe UI" pitchFamily="34" charset="0"/>
              </a:defRPr>
            </a:lvl5pPr>
          </a:lstStyle>
          <a:p>
            <a:pPr lvl="0"/>
            <a:r>
              <a:rPr lang="en-US"/>
              <a:t>Click to edit Subtitle</a:t>
            </a:r>
          </a:p>
        </p:txBody>
      </p:sp>
    </p:spTree>
    <p:extLst>
      <p:ext uri="{BB962C8B-B14F-4D97-AF65-F5344CB8AC3E}">
        <p14:creationId xmlns:p14="http://schemas.microsoft.com/office/powerpoint/2010/main" val="30668458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1800"/>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1800"/>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1800"/>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1800"/>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1800"/>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1800"/>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1800"/>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1800"/>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1800"/>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1800"/>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1800"/>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1800"/>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1800"/>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1800"/>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345910580"/>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1"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1" y="3962401"/>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235177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46">
          <p15:clr>
            <a:srgbClr val="5ACBF0"/>
          </p15:clr>
        </p15:guide>
        <p15:guide id="3" pos="6267">
          <p15:clr>
            <a:srgbClr val="5ACBF0"/>
          </p15:clr>
        </p15:guide>
        <p15:guide id="4" orient="horz" pos="2203">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4"/>
            <a:ext cx="9144000" cy="615553"/>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83441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46">
          <p15:clr>
            <a:srgbClr val="5ACBF0"/>
          </p15:clr>
        </p15:guide>
        <p15:guide id="3" pos="6255">
          <p15:clr>
            <a:srgbClr val="5ACBF0"/>
          </p15:clr>
        </p15:guide>
        <p15:guide id="4" orient="horz" pos="2203">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088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9192881"/>
      </p:ext>
    </p:extLst>
  </p:cSld>
  <p:clrMapOvr>
    <a:masterClrMapping/>
  </p:clrMapOvr>
  <p:transition>
    <p:fade/>
  </p:transition>
  <p:extLst>
    <p:ext uri="{DCECCB84-F9BA-43D5-87BE-67443E8EF086}">
      <p15:sldGuideLst xmlns:p15="http://schemas.microsoft.com/office/powerpoint/2012/main">
        <p15:guide id="2" orient="horz" pos="1297">
          <p15:clr>
            <a:srgbClr val="5ACBF0"/>
          </p15:clr>
        </p15:guide>
        <p15:guide id="3" orient="horz" pos="294">
          <p15:clr>
            <a:srgbClr val="5ACBF0"/>
          </p15:clr>
        </p15:guide>
        <p15:guide id="5" orient="horz" pos="922">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581270"/>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1850511"/>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923">
          <p15:clr>
            <a:srgbClr val="5ACBF0"/>
          </p15:clr>
        </p15:guide>
        <p15:guide id="4" orient="horz" pos="1297">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580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580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49749651"/>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01">
          <p15:clr>
            <a:srgbClr val="5ACBF0"/>
          </p15:clr>
        </p15:guide>
        <p15:guide id="3" orient="horz" pos="922">
          <p15:clr>
            <a:srgbClr val="5ACBF0"/>
          </p15:clr>
        </p15:guide>
        <p15:guide id="4" pos="3733">
          <p15:clr>
            <a:srgbClr val="5ACBF0"/>
          </p15:clr>
        </p15:guide>
        <p15:guide id="5" pos="4105">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077368"/>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297">
          <p15:clr>
            <a:srgbClr val="5ACBF0"/>
          </p15:clr>
        </p15:guide>
        <p15:guide id="3" orient="horz" pos="922">
          <p15:clr>
            <a:srgbClr val="5ACBF0"/>
          </p15:clr>
        </p15:guide>
        <p15:guide id="4" pos="3729">
          <p15:clr>
            <a:srgbClr val="5ACBF0"/>
          </p15:clr>
        </p15:guide>
        <p15:guide id="5" pos="4105">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wrap="square">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528147"/>
          </a:xfrm>
        </p:spPr>
        <p:txBody>
          <a:bodyPr wrap="square">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528147"/>
          </a:xfrm>
        </p:spPr>
        <p:txBody>
          <a:bodyPr wrap="square">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781901"/>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37">
          <p15:clr>
            <a:srgbClr val="5ACBF0"/>
          </p15:clr>
        </p15:guide>
        <p15:guide id="4" pos="3729">
          <p15:clr>
            <a:srgbClr val="5ACBF0"/>
          </p15:clr>
        </p15:guide>
        <p15:guide id="5" pos="4105">
          <p15:clr>
            <a:srgbClr val="5ACBF0"/>
          </p15:clr>
        </p15:guide>
        <p15:guide id="7" orient="horz" pos="92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84805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wrap="square">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27791"/>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27791"/>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7754440"/>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37">
          <p15:clr>
            <a:srgbClr val="5ACBF0"/>
          </p15:clr>
        </p15:guide>
        <p15:guide id="4" pos="3729">
          <p15:clr>
            <a:srgbClr val="5ACBF0"/>
          </p15:clr>
        </p15:guide>
        <p15:guide id="5" pos="4105">
          <p15:clr>
            <a:srgbClr val="5ACBF0"/>
          </p15:clr>
        </p15:guide>
        <p15:guide id="7" orient="horz" pos="923">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wrap="square">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4779075"/>
      </p:ext>
    </p:extLst>
  </p:cSld>
  <p:clrMapOvr>
    <a:masterClrMapping/>
  </p:clrMapOvr>
  <p:transition>
    <p:fade/>
  </p:transition>
  <p:extLst>
    <p:ext uri="{DCECCB84-F9BA-43D5-87BE-67443E8EF086}">
      <p15:sldGuideLst xmlns:p15="http://schemas.microsoft.com/office/powerpoint/2012/main">
        <p15:guide id="3" orient="horz" pos="1536">
          <p15:clr>
            <a:srgbClr val="5ACBF0"/>
          </p15:clr>
        </p15:guide>
        <p15:guide id="4" orient="horz" pos="924">
          <p15:clr>
            <a:srgbClr val="5ACBF0"/>
          </p15:clr>
        </p15:guide>
        <p15:guide id="5" orient="horz" pos="294">
          <p15:clr>
            <a:srgbClr val="5ACBF0"/>
          </p15:clr>
        </p15:guide>
        <p15:guide id="6" pos="2479">
          <p15:clr>
            <a:srgbClr val="5ACBF0"/>
          </p15:clr>
        </p15:guide>
        <p15:guide id="7" pos="2867">
          <p15:clr>
            <a:srgbClr val="5ACBF0"/>
          </p15:clr>
        </p15:guide>
        <p15:guide id="8" pos="4969">
          <p15:clr>
            <a:srgbClr val="5ACBF0"/>
          </p15:clr>
        </p15:guide>
        <p15:guide id="9" pos="5356">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679413"/>
      </p:ext>
    </p:extLst>
  </p:cSld>
  <p:clrMapOvr>
    <a:masterClrMapping/>
  </p:clrMapOvr>
  <p:transition>
    <p:fade/>
  </p:transition>
  <p:extLst>
    <p:ext uri="{DCECCB84-F9BA-43D5-87BE-67443E8EF086}">
      <p15:sldGuideLst xmlns:p15="http://schemas.microsoft.com/office/powerpoint/2012/main">
        <p15:guide id="4" orient="horz" pos="924">
          <p15:clr>
            <a:srgbClr val="5ACBF0"/>
          </p15:clr>
        </p15:guide>
        <p15:guide id="5" orient="horz" pos="294">
          <p15:clr>
            <a:srgbClr val="5ACBF0"/>
          </p15:clr>
        </p15:guide>
        <p15:guide id="6" pos="2002">
          <p15:clr>
            <a:srgbClr val="5ACBF0"/>
          </p15:clr>
        </p15:guide>
        <p15:guide id="7" pos="2193">
          <p15:clr>
            <a:srgbClr val="5ACBF0"/>
          </p15:clr>
        </p15:guide>
        <p15:guide id="8" pos="3821">
          <p15:clr>
            <a:srgbClr val="5ACBF0"/>
          </p15:clr>
        </p15:guide>
        <p15:guide id="9" pos="4013">
          <p15:clr>
            <a:srgbClr val="5ACBF0"/>
          </p15:clr>
        </p15:guide>
        <p15:guide id="10" pos="5641">
          <p15:clr>
            <a:srgbClr val="5ACBF0"/>
          </p15:clr>
        </p15:guide>
        <p15:guide id="11" pos="5831">
          <p15:clr>
            <a:srgbClr val="5ACBF0"/>
          </p15:clr>
        </p15:guide>
        <p15:guide id="12" orient="horz" pos="1465">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0121055"/>
      </p:ext>
    </p:extLst>
  </p:cSld>
  <p:clrMapOvr>
    <a:masterClrMapping/>
  </p:clrMapOvr>
  <p:transition>
    <p:fade/>
  </p:transition>
  <p:extLst>
    <p:ext uri="{DCECCB84-F9BA-43D5-87BE-67443E8EF086}">
      <p15:sldGuideLst xmlns:p15="http://schemas.microsoft.com/office/powerpoint/2012/main">
        <p15:guide id="4" orient="horz" pos="924">
          <p15:clr>
            <a:srgbClr val="5ACBF0"/>
          </p15:clr>
        </p15:guide>
        <p15:guide id="5" orient="horz" pos="294">
          <p15:clr>
            <a:srgbClr val="5ACBF0"/>
          </p15:clr>
        </p15:guide>
        <p15:guide id="6" pos="1642">
          <p15:clr>
            <a:srgbClr val="5ACBF0"/>
          </p15:clr>
        </p15:guide>
        <p15:guide id="7" pos="1831">
          <p15:clr>
            <a:srgbClr val="5ACBF0"/>
          </p15:clr>
        </p15:guide>
        <p15:guide id="8" pos="3096">
          <p15:clr>
            <a:srgbClr val="5ACBF0"/>
          </p15:clr>
        </p15:guide>
        <p15:guide id="9" pos="3286">
          <p15:clr>
            <a:srgbClr val="5ACBF0"/>
          </p15:clr>
        </p15:guide>
        <p15:guide id="10" pos="4550">
          <p15:clr>
            <a:srgbClr val="5ACBF0"/>
          </p15:clr>
        </p15:guide>
        <p15:guide id="11" pos="6008">
          <p15:clr>
            <a:srgbClr val="5ACBF0"/>
          </p15:clr>
        </p15:guide>
        <p15:guide id="12" orient="horz" pos="1465">
          <p15:clr>
            <a:srgbClr val="5ACBF0"/>
          </p15:clr>
        </p15:guide>
        <p15:guide id="13" pos="4739">
          <p15:clr>
            <a:srgbClr val="5ACBF0"/>
          </p15:clr>
        </p15:guide>
        <p15:guide id="14" pos="6194">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5899858"/>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50606998"/>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30" orient="horz" pos="294">
          <p15:clr>
            <a:srgbClr val="5ACBF0"/>
          </p15:clr>
        </p15:guide>
        <p15:guide id="32" orient="horz" pos="2203">
          <p15:clr>
            <a:srgbClr val="5ACBF0"/>
          </p15:clr>
        </p15:guide>
        <p15:guide id="33" pos="3036">
          <p15:clr>
            <a:srgbClr val="5ACBF0"/>
          </p15:clr>
        </p15:guide>
        <p15:guide id="34" pos="3403">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62905119"/>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19">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guide id="31" pos="3917">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38004"/>
            <a:ext cx="4158362" cy="108619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77138313"/>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7" orient="horz" pos="2007">
          <p15:clr>
            <a:srgbClr val="5ACBF0"/>
          </p15:clr>
        </p15:guide>
        <p15:guide id="8" orient="horz" pos="2270">
          <p15:clr>
            <a:srgbClr val="5ACBF0"/>
          </p15:clr>
        </p15:guide>
        <p15:guide id="10" pos="3804">
          <p15:clr>
            <a:srgbClr val="C35EA4"/>
          </p15:clr>
        </p15:guide>
        <p15:guide id="11" pos="3053">
          <p15:clr>
            <a:srgbClr val="5ACBF0"/>
          </p15:clr>
        </p15:guide>
        <p15:guide id="12" pos="3614">
          <p15:clr>
            <a:srgbClr val="A4A3A4"/>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84316"/>
            <a:ext cx="4159950" cy="1086195"/>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4251883"/>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5" orient="horz" pos="2203">
          <p15:clr>
            <a:srgbClr val="5ACBF0"/>
          </p15:clr>
        </p15:guide>
        <p15:guide id="6" pos="3051">
          <p15:clr>
            <a:srgbClr val="5ACBF0"/>
          </p15:clr>
        </p15:guide>
        <p15:guide id="7" pos="3803">
          <p15:clr>
            <a:srgbClr val="C35EA4"/>
          </p15:clr>
        </p15:guide>
        <p15:guide id="8" pos="3615">
          <p15:clr>
            <a:srgbClr val="A4A3A4"/>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8"/>
            <a:ext cx="4163125" cy="861774"/>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4172874"/>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3" orient="horz" pos="1914">
          <p15:clr>
            <a:srgbClr val="5ACBF0"/>
          </p15:clr>
        </p15:guide>
        <p15:guide id="4" pos="3806">
          <p15:clr>
            <a:srgbClr val="C35EA4"/>
          </p15:clr>
        </p15:guide>
        <p15:guide id="5" pos="3053">
          <p15:clr>
            <a:srgbClr val="5ACBF0"/>
          </p15:clr>
        </p15:guide>
        <p15:guide id="6" pos="3618">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43286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9493642"/>
      </p:ext>
    </p:extLst>
  </p:cSld>
  <p:clrMapOvr>
    <a:masterClrMapping/>
  </p:clrMapOvr>
  <p:transition>
    <p:fade/>
  </p:transition>
  <p:extLst>
    <p:ext uri="{DCECCB84-F9BA-43D5-87BE-67443E8EF086}">
      <p15:sldGuideLst xmlns:p15="http://schemas.microsoft.com/office/powerpoint/2012/main">
        <p15:guide id="1" orient="horz" pos="2350">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638847"/>
      </p:ext>
    </p:extLst>
  </p:cSld>
  <p:clrMapOvr>
    <a:masterClrMapping/>
  </p:clrMapOvr>
  <p:transition>
    <p:fade/>
  </p:transition>
  <p:extLst>
    <p:ext uri="{DCECCB84-F9BA-43D5-87BE-67443E8EF086}">
      <p15:sldGuideLst xmlns:p15="http://schemas.microsoft.com/office/powerpoint/2012/main">
        <p15:guide id="7" pos="3648">
          <p15:clr>
            <a:srgbClr val="5ACBF0"/>
          </p15:clr>
        </p15:guide>
        <p15:guide id="8" orient="horz" pos="2203">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83685593"/>
      </p:ext>
    </p:extLst>
  </p:cSld>
  <p:clrMapOvr>
    <a:masterClrMapping/>
  </p:clrMapOvr>
  <p:transition>
    <p:fade/>
  </p:transition>
  <p:extLst>
    <p:ext uri="{DCECCB84-F9BA-43D5-87BE-67443E8EF086}">
      <p15:sldGuideLst xmlns:p15="http://schemas.microsoft.com/office/powerpoint/2012/main">
        <p15:guide id="7" pos="4187">
          <p15:clr>
            <a:srgbClr val="5ACBF0"/>
          </p15:clr>
        </p15:guide>
        <p15:guide id="8" orient="horz" pos="2203">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41578"/>
            <a:ext cx="11018520" cy="5430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6058523"/>
      </p:ext>
    </p:extLst>
  </p:cSld>
  <p:clrMapOvr>
    <a:masterClrMapping/>
  </p:clrMapOvr>
  <p:transition>
    <p:fade/>
  </p:transition>
  <p:extLst>
    <p:ext uri="{DCECCB84-F9BA-43D5-87BE-67443E8EF086}">
      <p15:sldGuideLst xmlns:p15="http://schemas.microsoft.com/office/powerpoint/2012/main">
        <p15:guide id="5" orient="horz" pos="2937">
          <p15:clr>
            <a:srgbClr val="5ACBF0"/>
          </p15:clr>
        </p15:guide>
        <p15:guide id="6" orient="horz" pos="3672">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71737"/>
            <a:ext cx="11018520" cy="5430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2370027"/>
      </p:ext>
    </p:extLst>
  </p:cSld>
  <p:clrMapOvr>
    <a:masterClrMapping/>
  </p:clrMapOvr>
  <p:transition>
    <p:fade/>
  </p:transition>
  <p:extLst>
    <p:ext uri="{DCECCB84-F9BA-43D5-87BE-67443E8EF086}">
      <p15:sldGuideLst xmlns:p15="http://schemas.microsoft.com/office/powerpoint/2012/main">
        <p15:guide id="5" orient="horz" pos="1469">
          <p15:clr>
            <a:srgbClr val="5ACBF0"/>
          </p15:clr>
        </p15:guide>
        <p15:guide id="6" orient="horz" pos="73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430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8247990"/>
      </p:ext>
    </p:extLst>
  </p:cSld>
  <p:clrMapOvr>
    <a:masterClrMapping/>
  </p:clrMapOvr>
  <p:transition>
    <p:fade/>
  </p:transition>
  <p:extLst>
    <p:ext uri="{DCECCB84-F9BA-43D5-87BE-67443E8EF086}">
      <p15:sldGuideLst xmlns:p15="http://schemas.microsoft.com/office/powerpoint/2012/main">
        <p15:guide id="3" orient="horz" pos="3655">
          <p15:clr>
            <a:srgbClr val="5ACBF0"/>
          </p15:clr>
        </p15:guide>
        <p15:guide id="4" orient="horz" pos="1301">
          <p15:clr>
            <a:srgbClr val="5ACBF0"/>
          </p15:clr>
        </p15:guide>
        <p15:guide id="5" orient="horz" pos="294">
          <p15:clr>
            <a:srgbClr val="5ACBF0"/>
          </p15:clr>
        </p15:guide>
        <p15:guide id="6" pos="3824">
          <p15:clr>
            <a:srgbClr val="5ACBF0"/>
          </p15:clr>
        </p15:guide>
        <p15:guide id="7" pos="4010">
          <p15:clr>
            <a:srgbClr val="5ACBF0"/>
          </p15:clr>
        </p15:guide>
        <p15:guide id="8" orient="horz" pos="3533">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430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7196281"/>
      </p:ext>
    </p:extLst>
  </p:cSld>
  <p:clrMapOvr>
    <a:masterClrMapping/>
  </p:clrMapOvr>
  <p:transition>
    <p:fade/>
  </p:transition>
  <p:extLst>
    <p:ext uri="{DCECCB84-F9BA-43D5-87BE-67443E8EF086}">
      <p15:sldGuideLst xmlns:p15="http://schemas.microsoft.com/office/powerpoint/2012/main">
        <p15:guide id="3" orient="horz" pos="3655">
          <p15:clr>
            <a:srgbClr val="5ACBF0"/>
          </p15:clr>
        </p15:guide>
        <p15:guide id="4" orient="horz" pos="1301">
          <p15:clr>
            <a:srgbClr val="5ACBF0"/>
          </p15:clr>
        </p15:guide>
        <p15:guide id="5" orient="horz" pos="294">
          <p15:clr>
            <a:srgbClr val="5ACBF0"/>
          </p15:clr>
        </p15:guide>
        <p15:guide id="6" pos="2608">
          <p15:clr>
            <a:srgbClr val="5ACBF0"/>
          </p15:clr>
        </p15:guide>
        <p15:guide id="7" pos="2799">
          <p15:clr>
            <a:srgbClr val="5ACBF0"/>
          </p15:clr>
        </p15:guide>
        <p15:guide id="8" pos="5035">
          <p15:clr>
            <a:srgbClr val="5ACBF0"/>
          </p15:clr>
        </p15:guide>
        <p15:guide id="9" pos="5226">
          <p15:clr>
            <a:srgbClr val="5ACBF0"/>
          </p15:clr>
        </p15:guide>
        <p15:guide id="10" orient="horz" pos="3534">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430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1"/>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1108018"/>
      </p:ext>
    </p:extLst>
  </p:cSld>
  <p:clrMapOvr>
    <a:masterClrMapping/>
  </p:clrMapOvr>
  <p:transition>
    <p:fade/>
  </p:transition>
  <p:extLst>
    <p:ext uri="{DCECCB84-F9BA-43D5-87BE-67443E8EF086}">
      <p15:sldGuideLst xmlns:p15="http://schemas.microsoft.com/office/powerpoint/2012/main">
        <p15:guide id="3" orient="horz" pos="3053">
          <p15:clr>
            <a:srgbClr val="5ACBF0"/>
          </p15:clr>
        </p15:guide>
        <p15:guide id="4" orient="horz" pos="1301">
          <p15:clr>
            <a:srgbClr val="5ACBF0"/>
          </p15:clr>
        </p15:guide>
        <p15:guide id="5" orient="horz" pos="294">
          <p15:clr>
            <a:srgbClr val="5ACBF0"/>
          </p15:clr>
        </p15:guide>
        <p15:guide id="6" pos="2002">
          <p15:clr>
            <a:srgbClr val="5ACBF0"/>
          </p15:clr>
        </p15:guide>
        <p15:guide id="7" pos="2193">
          <p15:clr>
            <a:srgbClr val="5ACBF0"/>
          </p15:clr>
        </p15:guide>
        <p15:guide id="8" pos="3821">
          <p15:clr>
            <a:srgbClr val="5ACBF0"/>
          </p15:clr>
        </p15:guide>
        <p15:guide id="9" pos="4013">
          <p15:clr>
            <a:srgbClr val="5ACBF0"/>
          </p15:clr>
        </p15:guide>
        <p15:guide id="10" pos="5641">
          <p15:clr>
            <a:srgbClr val="5ACBF0"/>
          </p15:clr>
        </p15:guide>
        <p15:guide id="11" pos="5831">
          <p15:clr>
            <a:srgbClr val="5ACBF0"/>
          </p15:clr>
        </p15:guide>
        <p15:guide id="12" orient="horz" pos="2927">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72023"/>
            <a:ext cx="11018520" cy="5430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9"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7687672"/>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4" orient="horz" pos="3273">
          <p15:clr>
            <a:srgbClr val="5ACBF0"/>
          </p15:clr>
        </p15:guide>
        <p15:guide id="5" pos="3903">
          <p15:clr>
            <a:srgbClr val="5ACBF0"/>
          </p15:clr>
        </p15:guide>
        <p15:guide id="6" pos="3936">
          <p15:clr>
            <a:srgbClr val="5ACBF0"/>
          </p15:clr>
        </p15:guide>
        <p15:guide id="11" pos="1948">
          <p15:clr>
            <a:srgbClr val="5ACBF0"/>
          </p15:clr>
        </p15:guide>
        <p15:guide id="12" pos="5886">
          <p15:clr>
            <a:srgbClr val="5ACBF0"/>
          </p15:clr>
        </p15:guide>
        <p15:guide id="13" orient="horz" pos="3427">
          <p15:clr>
            <a:srgbClr val="5ACBF0"/>
          </p15:clr>
        </p15:guide>
        <p15:guide id="14" orient="horz">
          <p15:clr>
            <a:srgbClr val="5ACBF0"/>
          </p15:clr>
        </p15:guide>
        <p15:guide id="15" pos="3520">
          <p15:clr>
            <a:srgbClr val="5ACBF0"/>
          </p15:clr>
        </p15:guide>
        <p15:guide id="16" pos="4314">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72022"/>
            <a:ext cx="11018520" cy="5430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1"/>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10"/>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3781389"/>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5" pos="2585">
          <p15:clr>
            <a:srgbClr val="5ACBF0"/>
          </p15:clr>
        </p15:guide>
        <p15:guide id="6" pos="2625">
          <p15:clr>
            <a:srgbClr val="5ACBF0"/>
          </p15:clr>
        </p15:guide>
        <p15:guide id="8" pos="5211">
          <p15:clr>
            <a:srgbClr val="5ACBF0"/>
          </p15:clr>
        </p15:guide>
        <p15:guide id="9" pos="5248">
          <p15:clr>
            <a:srgbClr val="5ACBF0"/>
          </p15:clr>
        </p15:guide>
        <p15:guide id="11" pos="1291">
          <p15:clr>
            <a:srgbClr val="5ACBF0"/>
          </p15:clr>
        </p15:guide>
        <p15:guide id="12" pos="3917">
          <p15:clr>
            <a:srgbClr val="5ACBF0"/>
          </p15:clr>
        </p15:guide>
        <p15:guide id="13" pos="6543">
          <p15:clr>
            <a:srgbClr val="5ACBF0"/>
          </p15:clr>
        </p15:guide>
        <p15:guide id="14" orient="horz" pos="1095">
          <p15:clr>
            <a:srgbClr val="5ACBF0"/>
          </p15:clr>
        </p15:guide>
        <p15:guide id="15" pos="2211">
          <p15:clr>
            <a:srgbClr val="5ACBF0"/>
          </p15:clr>
        </p15:guide>
        <p15:guide id="16" pos="3003">
          <p15:clr>
            <a:srgbClr val="5ACBF0"/>
          </p15:clr>
        </p15:guide>
        <p15:guide id="17" pos="4833">
          <p15:clr>
            <a:srgbClr val="5ACBF0"/>
          </p15:clr>
        </p15:guide>
        <p15:guide id="18" pos="562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29000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72023"/>
            <a:ext cx="11018520" cy="5430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1"/>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3" y="4799410"/>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7"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9901254"/>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5" pos="1928">
          <p15:clr>
            <a:srgbClr val="5ACBF0"/>
          </p15:clr>
        </p15:guide>
        <p15:guide id="6" pos="1969">
          <p15:clr>
            <a:srgbClr val="5ACBF0"/>
          </p15:clr>
        </p15:guide>
        <p15:guide id="7" pos="5864">
          <p15:clr>
            <a:srgbClr val="5ACBF0"/>
          </p15:clr>
        </p15:guide>
        <p15:guide id="8" pos="3897">
          <p15:clr>
            <a:srgbClr val="5ACBF0"/>
          </p15:clr>
        </p15:guide>
        <p15:guide id="9" pos="3937">
          <p15:clr>
            <a:srgbClr val="5ACBF0"/>
          </p15:clr>
        </p15:guide>
        <p15:guide id="10" pos="5905">
          <p15:clr>
            <a:srgbClr val="5ACBF0"/>
          </p15:clr>
        </p15:guide>
        <p15:guide id="11" pos="963">
          <p15:clr>
            <a:srgbClr val="5ACBF0"/>
          </p15:clr>
        </p15:guide>
        <p15:guide id="12" pos="2934">
          <p15:clr>
            <a:srgbClr val="5ACBF0"/>
          </p15:clr>
        </p15:guide>
        <p15:guide id="13" pos="4903">
          <p15:clr>
            <a:srgbClr val="5ACBF0"/>
          </p15:clr>
        </p15:guide>
        <p15:guide id="14" pos="6871">
          <p15:clr>
            <a:srgbClr val="5ACBF0"/>
          </p15:clr>
        </p15:guide>
        <p15:guide id="15" orient="horz">
          <p15:clr>
            <a:srgbClr val="5ACBF0"/>
          </p15:clr>
        </p15:guide>
        <p15:guide id="16" pos="1555">
          <p15:clr>
            <a:srgbClr val="5ACBF0"/>
          </p15:clr>
        </p15:guide>
        <p15:guide id="17" pos="2344">
          <p15:clr>
            <a:srgbClr val="5ACBF0"/>
          </p15:clr>
        </p15:guide>
        <p15:guide id="18" pos="3519">
          <p15:clr>
            <a:srgbClr val="5ACBF0"/>
          </p15:clr>
        </p15:guide>
        <p15:guide id="19" pos="4315">
          <p15:clr>
            <a:srgbClr val="5ACBF0"/>
          </p15:clr>
        </p15:guide>
        <p15:guide id="20" pos="5488">
          <p15:clr>
            <a:srgbClr val="5ACBF0"/>
          </p15:clr>
        </p15:guide>
        <p15:guide id="21" pos="6279">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72023"/>
            <a:ext cx="11018520" cy="5430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1"/>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1"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5"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6080635"/>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8" pos="4724">
          <p15:clr>
            <a:srgbClr val="5ACBF0"/>
          </p15:clr>
        </p15:guide>
        <p15:guide id="9" pos="4685">
          <p15:clr>
            <a:srgbClr val="5ACBF0"/>
          </p15:clr>
        </p15:guide>
        <p15:guide id="10" pos="6257">
          <p15:clr>
            <a:srgbClr val="5ACBF0"/>
          </p15:clr>
        </p15:guide>
        <p15:guide id="11" pos="1350">
          <p15:clr>
            <a:srgbClr val="5ACBF0"/>
          </p15:clr>
        </p15:guide>
        <p15:guide id="12" pos="2922">
          <p15:clr>
            <a:srgbClr val="5ACBF0"/>
          </p15:clr>
        </p15:guide>
        <p15:guide id="13" pos="4912">
          <p15:clr>
            <a:srgbClr val="5ACBF0"/>
          </p15:clr>
        </p15:guide>
        <p15:guide id="14" pos="6489">
          <p15:clr>
            <a:srgbClr val="5ACBF0"/>
          </p15:clr>
        </p15:guide>
        <p15:guide id="15" orient="horz">
          <p15:clr>
            <a:srgbClr val="5ACBF0"/>
          </p15:clr>
        </p15:guide>
        <p15:guide id="16" pos="1762">
          <p15:clr>
            <a:srgbClr val="5ACBF0"/>
          </p15:clr>
        </p15:guide>
        <p15:guide id="17" pos="2340">
          <p15:clr>
            <a:srgbClr val="5ACBF0"/>
          </p15:clr>
        </p15:guide>
        <p15:guide id="18" pos="3339">
          <p15:clr>
            <a:srgbClr val="5ACBF0"/>
          </p15:clr>
        </p15:guide>
        <p15:guide id="19" pos="4499">
          <p15:clr>
            <a:srgbClr val="5ACBF0"/>
          </p15:clr>
        </p15:guide>
        <p15:guide id="21" pos="6303">
          <p15:clr>
            <a:srgbClr val="5ACBF0"/>
          </p15:clr>
        </p15:guide>
        <p15:guide id="22" pos="1531">
          <p15:clr>
            <a:srgbClr val="5ACBF0"/>
          </p15:clr>
        </p15:guide>
        <p15:guide id="23" pos="1574">
          <p15:clr>
            <a:srgbClr val="5ACBF0"/>
          </p15:clr>
        </p15:guide>
        <p15:guide id="24" pos="3110">
          <p15:clr>
            <a:srgbClr val="5ACBF0"/>
          </p15:clr>
        </p15:guide>
        <p15:guide id="25" pos="3150">
          <p15:clr>
            <a:srgbClr val="5ACBF0"/>
          </p15:clr>
        </p15:guide>
        <p15:guide id="26" pos="6073">
          <p15:clr>
            <a:srgbClr val="5ACBF0"/>
          </p15:clr>
        </p15:guide>
        <p15:guide id="27" pos="3917">
          <p15:clr>
            <a:srgbClr val="5ACBF0"/>
          </p15:clr>
        </p15:guide>
        <p15:guide id="28" pos="5494">
          <p15:clr>
            <a:srgbClr val="5ACBF0"/>
          </p15:clr>
        </p15:guide>
        <p15:guide id="29" pos="768">
          <p15:clr>
            <a:srgbClr val="5ACBF0"/>
          </p15:clr>
        </p15:guide>
        <p15:guide id="30" pos="7066">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75197"/>
            <a:ext cx="11018520" cy="5430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4"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4"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5086925"/>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3084">
          <p15:clr>
            <a:srgbClr val="5ACBF0"/>
          </p15:clr>
        </p15:guide>
        <p15:guide id="3" pos="3917">
          <p15:clr>
            <a:srgbClr val="5ACBF0"/>
          </p15:clr>
        </p15:guide>
        <p15:guide id="4" pos="1309">
          <p15:clr>
            <a:srgbClr val="5ACBF0"/>
          </p15:clr>
        </p15:guide>
        <p15:guide id="5" pos="5780">
          <p15:clr>
            <a:srgbClr val="5ACBF0"/>
          </p15:clr>
        </p15:guide>
        <p15:guide id="6" pos="2796">
          <p15:clr>
            <a:srgbClr val="5ACBF0"/>
          </p15:clr>
        </p15:guide>
        <p15:guide id="7" pos="2052">
          <p15:clr>
            <a:srgbClr val="5ACBF0"/>
          </p15:clr>
        </p15:guide>
        <p15:guide id="8" pos="3171">
          <p15:clr>
            <a:srgbClr val="5ACBF0"/>
          </p15:clr>
        </p15:guide>
        <p15:guide id="9" pos="4662">
          <p15:clr>
            <a:srgbClr val="5ACBF0"/>
          </p15:clr>
        </p15:guide>
        <p15:guide id="11" pos="6525">
          <p15:clr>
            <a:srgbClr val="5ACBF0"/>
          </p15:clr>
        </p15:guide>
        <p15:guide id="12" orient="horz" pos="1469">
          <p15:clr>
            <a:srgbClr val="5ACBF0"/>
          </p15:clr>
        </p15:guide>
        <p15:guide id="13" pos="5037">
          <p15:clr>
            <a:srgbClr val="5ACBF0"/>
          </p15:clr>
        </p15:guide>
        <p15:guide id="14" orient="horz" pos="2952">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242"/>
            <a:ext cx="11018520" cy="5430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1"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1"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1"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1"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1087775"/>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3084">
          <p15:clr>
            <a:srgbClr val="5ACBF0"/>
          </p15:clr>
        </p15:guide>
        <p15:guide id="3" pos="4106">
          <p15:clr>
            <a:srgbClr val="5ACBF0"/>
          </p15:clr>
        </p15:guide>
        <p15:guide id="5" pos="5971">
          <p15:clr>
            <a:srgbClr val="5ACBF0"/>
          </p15:clr>
        </p15:guide>
        <p15:guide id="7" pos="3727">
          <p15:clr>
            <a:srgbClr val="5ACBF0"/>
          </p15:clr>
        </p15:guide>
        <p15:guide id="8" pos="2239">
          <p15:clr>
            <a:srgbClr val="5ACBF0"/>
          </p15:clr>
        </p15:guide>
        <p15:guide id="10" pos="2985">
          <p15:clr>
            <a:srgbClr val="5ACBF0"/>
          </p15:clr>
        </p15:guide>
        <p15:guide id="11" pos="4851">
          <p15:clr>
            <a:srgbClr val="5ACBF0"/>
          </p15:clr>
        </p15:guide>
        <p15:guide id="12" pos="6713">
          <p15:clr>
            <a:srgbClr val="5ACBF0"/>
          </p15:clr>
        </p15:guide>
        <p15:guide id="13" pos="1119">
          <p15:clr>
            <a:srgbClr val="5ACBF0"/>
          </p15:clr>
        </p15:guide>
        <p15:guide id="14" orient="horz" pos="1469">
          <p15:clr>
            <a:srgbClr val="5ACBF0"/>
          </p15:clr>
        </p15:guide>
        <p15:guide id="15" pos="1863">
          <p15:clr>
            <a:srgbClr val="5ACBF0"/>
          </p15:clr>
        </p15:guide>
        <p15:guide id="18" pos="5593">
          <p15:clr>
            <a:srgbClr val="5ACBF0"/>
          </p15:clr>
        </p15:guide>
        <p15:guide id="19" orient="horz" pos="2956">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242"/>
            <a:ext cx="11018520" cy="5430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14210871"/>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2717">
          <p15:clr>
            <a:srgbClr val="5ACBF0"/>
          </p15:clr>
        </p15:guide>
        <p15:guide id="3" pos="6341">
          <p15:clr>
            <a:srgbClr val="5ACBF0"/>
          </p15:clr>
        </p15:guide>
        <p15:guide id="5" pos="5967">
          <p15:clr>
            <a:srgbClr val="5ACBF0"/>
          </p15:clr>
        </p15:guide>
        <p15:guide id="7" pos="4480">
          <p15:clr>
            <a:srgbClr val="5ACBF0"/>
          </p15:clr>
        </p15:guide>
        <p15:guide id="8" pos="3358">
          <p15:clr>
            <a:srgbClr val="5ACBF0"/>
          </p15:clr>
        </p15:guide>
        <p15:guide id="10" pos="2985">
          <p15:clr>
            <a:srgbClr val="5ACBF0"/>
          </p15:clr>
        </p15:guide>
        <p15:guide id="11" pos="4849">
          <p15:clr>
            <a:srgbClr val="5ACBF0"/>
          </p15:clr>
        </p15:guide>
        <p15:guide id="13" pos="1493">
          <p15:clr>
            <a:srgbClr val="5ACBF0"/>
          </p15:clr>
        </p15:guide>
        <p15:guide id="14" orient="horz" pos="1469">
          <p15:clr>
            <a:srgbClr val="5ACBF0"/>
          </p15:clr>
        </p15:guide>
        <p15:guide id="15" pos="1867">
          <p15:clr>
            <a:srgbClr val="5ACBF0"/>
          </p15:clr>
        </p15:guide>
        <p15:guide id="16" orient="horz" pos="2583">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43097"/>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22423"/>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9440979"/>
      </p:ext>
    </p:extLst>
  </p:cSld>
  <p:clrMapOvr>
    <a:masterClrMapping/>
  </p:clrMapOvr>
  <p:transition>
    <p:fade/>
  </p:transition>
  <p:extLst>
    <p:ext uri="{DCECCB84-F9BA-43D5-87BE-67443E8EF086}">
      <p15:sldGuideLst xmlns:p15="http://schemas.microsoft.com/office/powerpoint/2012/main">
        <p15:guide id="13" pos="2799">
          <p15:clr>
            <a:srgbClr val="5ACBF0"/>
          </p15:clr>
        </p15:guide>
        <p15:guide id="29" orient="horz" pos="1297">
          <p15:clr>
            <a:srgbClr val="5ACBF0"/>
          </p15:clr>
        </p15:guide>
        <p15:guide id="30" pos="2424">
          <p15:clr>
            <a:srgbClr val="5ACBF0"/>
          </p15:clr>
        </p15:guide>
        <p15:guide id="32" orient="horz" pos="148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5864"/>
            <a:ext cx="3182027" cy="5430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6202"/>
            <a:ext cx="6667500" cy="422423"/>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9353931"/>
      </p:ext>
    </p:extLst>
  </p:cSld>
  <p:clrMapOvr>
    <a:masterClrMapping/>
  </p:clrMapOvr>
  <p:transition>
    <p:fade/>
  </p:transition>
  <p:extLst>
    <p:ext uri="{DCECCB84-F9BA-43D5-87BE-67443E8EF086}">
      <p15:sldGuideLst xmlns:p15="http://schemas.microsoft.com/office/powerpoint/2012/main">
        <p15:guide id="13" pos="2799">
          <p15:clr>
            <a:srgbClr val="5ACBF0"/>
          </p15:clr>
        </p15:guide>
        <p15:guide id="29" orient="horz" pos="2203">
          <p15:clr>
            <a:srgbClr val="5ACBF0"/>
          </p15:clr>
        </p15:guide>
        <p15:guide id="30" pos="2424">
          <p15:clr>
            <a:srgbClr val="5ACBF0"/>
          </p15:clr>
        </p15:guide>
        <p15:guide id="31" pos="317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86" indent="0">
              <a:buNone/>
              <a:tabLst>
                <a:tab pos="344422" algn="l"/>
              </a:tabLst>
              <a:defRPr sz="2400">
                <a:solidFill>
                  <a:schemeClr val="tx1"/>
                </a:solidFill>
                <a:latin typeface="Consolas" panose="020B0609020204030204" pitchFamily="49" charset="0"/>
                <a:cs typeface="Consolas" panose="020B0609020204030204" pitchFamily="49" charset="0"/>
              </a:defRPr>
            </a:lvl2pPr>
            <a:lvl3pPr marL="584495" indent="0">
              <a:buNone/>
              <a:tabLst>
                <a:tab pos="569803" algn="l"/>
              </a:tabLst>
              <a:defRPr sz="2400">
                <a:solidFill>
                  <a:schemeClr val="tx1"/>
                </a:solidFill>
                <a:latin typeface="Consolas" panose="020B0609020204030204" pitchFamily="49" charset="0"/>
                <a:cs typeface="Consolas" panose="020B0609020204030204" pitchFamily="49" charset="0"/>
              </a:defRPr>
            </a:lvl3pPr>
            <a:lvl4pPr marL="814407" indent="0">
              <a:buNone/>
              <a:tabLst>
                <a:tab pos="799946" algn="l"/>
              </a:tabLst>
              <a:defRPr sz="2400">
                <a:solidFill>
                  <a:schemeClr val="tx1"/>
                </a:solidFill>
                <a:latin typeface="Consolas" panose="020B0609020204030204" pitchFamily="49" charset="0"/>
                <a:cs typeface="Consolas" panose="020B0609020204030204" pitchFamily="49" charset="0"/>
              </a:defRPr>
            </a:lvl4pPr>
            <a:lvl5pPr marL="1050795" indent="0">
              <a:buNone/>
              <a:tabLst>
                <a:tab pos="1028502"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52667208"/>
      </p:ext>
    </p:extLst>
  </p:cSld>
  <p:clrMapOvr>
    <a:masterClrMapping/>
  </p:clrMapOvr>
  <p:transition>
    <p:fade/>
  </p:transition>
  <p:extLst>
    <p:ext uri="{DCECCB84-F9BA-43D5-87BE-67443E8EF086}">
      <p15:sldGuideLst xmlns:p15="http://schemas.microsoft.com/office/powerpoint/2012/main">
        <p15:guide id="1" orient="horz" pos="1348">
          <p15:clr>
            <a:srgbClr val="5ACBF0"/>
          </p15:clr>
        </p15:guide>
        <p15:guide id="2" orient="horz" pos="923">
          <p15:clr>
            <a:srgbClr val="5ACBF0"/>
          </p15:clr>
        </p15:guide>
        <p15:guide id="3" orient="horz" pos="294">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87" indent="0">
              <a:buNone/>
              <a:defRPr sz="240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62625484"/>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4" orient="horz" pos="1811">
          <p15:clr>
            <a:srgbClr val="5ACBF0"/>
          </p15:clr>
        </p15:guide>
        <p15:guide id="5" orient="horz" pos="2241">
          <p15:clr>
            <a:srgbClr val="5ACBF0"/>
          </p15:clr>
        </p15:guide>
        <p15:guide id="6" orient="horz" pos="7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87" indent="0">
              <a:buNone/>
              <a:defRPr sz="240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Tree>
    <p:extLst>
      <p:ext uri="{BB962C8B-B14F-4D97-AF65-F5344CB8AC3E}">
        <p14:creationId xmlns:p14="http://schemas.microsoft.com/office/powerpoint/2010/main" val="3249413955"/>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4" orient="horz" pos="2714">
          <p15:clr>
            <a:srgbClr val="5ACBF0"/>
          </p15:clr>
        </p15:guide>
        <p15:guide id="5" orient="horz" pos="3210">
          <p15:clr>
            <a:srgbClr val="5ACBF0"/>
          </p15:clr>
        </p15:guide>
        <p15:guide id="6" orient="horz" pos="427">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68238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4"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1"/>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95561433"/>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454">
          <p15:clr>
            <a:srgbClr val="5ACBF0"/>
          </p15:clr>
        </p15:guide>
        <p15:guide id="4" orient="horz" pos="860">
          <p15:clr>
            <a:srgbClr val="5ACBF0"/>
          </p15:clr>
        </p15:guide>
        <p15:guide id="7" pos="3349">
          <p15:clr>
            <a:srgbClr val="5ACBF0"/>
          </p15:clr>
        </p15:guide>
        <p15:guide id="8" pos="3727">
          <p15:clr>
            <a:srgbClr val="5ACBF0"/>
          </p15:clr>
        </p15:guide>
        <p15:guide id="9" pos="2974">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1"/>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Tree>
    <p:extLst>
      <p:ext uri="{BB962C8B-B14F-4D97-AF65-F5344CB8AC3E}">
        <p14:creationId xmlns:p14="http://schemas.microsoft.com/office/powerpoint/2010/main" val="3698622442"/>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445">
          <p15:clr>
            <a:srgbClr val="5ACBF0"/>
          </p15:clr>
        </p15:guide>
        <p15:guide id="4" orient="horz" pos="856">
          <p15:clr>
            <a:srgbClr val="5ACBF0"/>
          </p15:clr>
        </p15:guide>
        <p15:guide id="6" pos="4490">
          <p15:clr>
            <a:srgbClr val="5ACBF0"/>
          </p15:clr>
        </p15:guide>
        <p15:guide id="7" pos="4115">
          <p15:clr>
            <a:srgbClr val="5ACBF0"/>
          </p15:clr>
        </p15:guide>
        <p15:guide id="8" pos="486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3" y="334"/>
            <a:ext cx="12190815" cy="6857333"/>
          </a:xfrm>
          <a:prstGeom prst="rect">
            <a:avLst/>
          </a:prstGeom>
        </p:spPr>
      </p:pic>
      <p:sp>
        <p:nvSpPr>
          <p:cNvPr id="2" name="Title 1"/>
          <p:cNvSpPr>
            <a:spLocks noGrp="1"/>
          </p:cNvSpPr>
          <p:nvPr>
            <p:ph type="title" hasCustomPrompt="1"/>
          </p:nvPr>
        </p:nvSpPr>
        <p:spPr>
          <a:xfrm>
            <a:off x="585216" y="2977824"/>
            <a:ext cx="6217920" cy="553998"/>
          </a:xfrm>
          <a:noFill/>
        </p:spPr>
        <p:txBody>
          <a:bodyPr wrap="square"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6217920"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530841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guide id="4" orient="horz" pos="2555">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4"/>
            <a:ext cx="9144000" cy="553998"/>
          </a:xfrm>
          <a:noFill/>
        </p:spPr>
        <p:txBody>
          <a:bodyPr wrap="square"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83398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guide id="4" orient="horz" pos="2555">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wrap="square"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65930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wrap="square"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4311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8495676"/>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24">
          <p15:clr>
            <a:srgbClr val="A4A3A4"/>
          </p15:clr>
        </p15:guide>
        <p15:guide id="15" pos="3415">
          <p15:clr>
            <a:srgbClr val="A4A3A4"/>
          </p15:clr>
        </p15:guide>
        <p15:guide id="16" pos="3829">
          <p15:clr>
            <a:srgbClr val="A4A3A4"/>
          </p15:clr>
        </p15:guide>
        <p15:guide id="17" pos="4010">
          <p15:clr>
            <a:srgbClr val="A4A3A4"/>
          </p15:clr>
        </p15:guide>
        <p15:guide id="18" pos="4429">
          <p15:clr>
            <a:srgbClr val="A4A3A4"/>
          </p15:clr>
        </p15:guide>
        <p15:guide id="19" pos="4622">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69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04982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wrap="square">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64111841"/>
      </p:ext>
    </p:extLst>
  </p:cSld>
  <p:clrMapOvr>
    <a:masterClrMapping/>
  </p:clrMapOvr>
  <p:transition>
    <p:fade/>
  </p:transition>
  <p:extLst>
    <p:ext uri="{DCECCB84-F9BA-43D5-87BE-67443E8EF086}">
      <p15:sldGuideLst xmlns:p15="http://schemas.microsoft.com/office/powerpoint/2012/main">
        <p15:guide id="1" orient="horz" pos="922">
          <p15:clr>
            <a:srgbClr val="5ACBF0"/>
          </p15:clr>
        </p15:guide>
        <p15:guide id="2" orient="horz" pos="29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458120-06D5-B949-8445-787053F0550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703765" y="0"/>
            <a:ext cx="4488237" cy="6858000"/>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63892"/>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solidFill>
                  <a:schemeClr val="tx1"/>
                </a:solidFill>
              </a:defRPr>
            </a:lvl2pPr>
            <a:lvl3pPr marL="448107" indent="0">
              <a:buNone/>
              <a:defRPr/>
            </a:lvl3pPr>
            <a:lvl4pPr marL="672161" indent="0">
              <a:buNone/>
              <a:defRPr/>
            </a:lvl4pPr>
            <a:lvl5pPr marL="89621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2532"/>
          </a:xfrm>
        </p:spPr>
        <p:txBody>
          <a:bodyPr lIns="0" tIns="0" rIns="0" bIns="0"/>
          <a:lstStyle>
            <a:lvl1pPr marL="0" indent="0">
              <a:lnSpc>
                <a:spcPts val="1765"/>
              </a:lnSpc>
              <a:spcBef>
                <a:spcPts val="0"/>
              </a:spcBef>
              <a:buNone/>
              <a:defRPr sz="1371" b="0" spc="0">
                <a:solidFill>
                  <a:schemeClr val="accent3"/>
                </a:solidFill>
                <a:latin typeface="+mj-lt"/>
              </a:defRPr>
            </a:lvl1pPr>
            <a:lvl2pPr marL="0" indent="0">
              <a:lnSpc>
                <a:spcPts val="1765"/>
              </a:lnSpc>
              <a:spcBef>
                <a:spcPts val="0"/>
              </a:spcBef>
              <a:buNone/>
              <a:defRPr sz="1371" spc="0">
                <a:solidFill>
                  <a:schemeClr val="tx1"/>
                </a:solidFill>
              </a:defRPr>
            </a:lvl2pPr>
            <a:lvl3pPr marL="448107" indent="0">
              <a:buNone/>
              <a:defRPr/>
            </a:lvl3pPr>
            <a:lvl4pPr marL="672161" indent="0">
              <a:buNone/>
              <a:defRPr/>
            </a:lvl4pPr>
            <a:lvl5pPr marL="89621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61959"/>
          </a:xfr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07" indent="0">
              <a:buNone/>
              <a:defRPr/>
            </a:lvl3pPr>
            <a:lvl4pPr marL="672161" indent="0">
              <a:buNone/>
              <a:defRPr/>
            </a:lvl4pPr>
            <a:lvl5pPr marL="0" indent="0">
              <a:lnSpc>
                <a:spcPct val="100000"/>
              </a:lnSpc>
              <a:buNone/>
              <a:defRPr>
                <a:solidFill>
                  <a:schemeClr val="tx1"/>
                </a:solidFill>
              </a:defRPr>
            </a:lvl5pPr>
          </a:lstStyle>
          <a:p>
            <a:pPr lvl="4"/>
            <a:r>
              <a:rPr lang="en-US"/>
              <a:t>Small caption: Segoe UI Bold 10/12</a:t>
            </a:r>
          </a:p>
          <a:p>
            <a:pPr lvl="1"/>
            <a:r>
              <a:rPr lang="en-US"/>
              <a:t>Small caption Segoe Regular 10/12</a:t>
            </a:r>
          </a:p>
        </p:txBody>
      </p:sp>
      <p:sp>
        <p:nvSpPr>
          <p:cNvPr id="9" name="Footer Placeholder 5">
            <a:extLst>
              <a:ext uri="{FF2B5EF4-FFF2-40B4-BE49-F238E27FC236}">
                <a16:creationId xmlns:a16="http://schemas.microsoft.com/office/drawing/2014/main" id="{A92A196E-4049-A141-B1BC-4F406752A7FF}"/>
              </a:ext>
            </a:extLst>
          </p:cNvPr>
          <p:cNvSpPr txBox="1">
            <a:spLocks/>
          </p:cNvSpPr>
          <p:nvPr userDrawn="1"/>
        </p:nvSpPr>
        <p:spPr>
          <a:xfrm>
            <a:off x="361839" y="6450194"/>
            <a:ext cx="11586711"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Tree>
    <p:extLst>
      <p:ext uri="{BB962C8B-B14F-4D97-AF65-F5344CB8AC3E}">
        <p14:creationId xmlns:p14="http://schemas.microsoft.com/office/powerpoint/2010/main" val="508519712"/>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userDrawn="1">
  <p:cSld name="6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841997"/>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6154137B-4A79-F8ED-4C5F-1087F1779AC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133" name="Graphic 2">
            <a:extLst>
              <a:ext uri="{FF2B5EF4-FFF2-40B4-BE49-F238E27FC236}">
                <a16:creationId xmlns:a16="http://schemas.microsoft.com/office/drawing/2014/main" id="{3C212610-741A-76F3-5333-B79C74EAEEC2}"/>
              </a:ext>
            </a:extLst>
          </p:cNvPr>
          <p:cNvGrpSpPr>
            <a:grpSpLocks noChangeAspect="1"/>
          </p:cNvGrpSpPr>
          <p:nvPr userDrawn="1"/>
        </p:nvGrpSpPr>
        <p:grpSpPr>
          <a:xfrm>
            <a:off x="1601947" y="2667276"/>
            <a:ext cx="2742618" cy="1508760"/>
            <a:chOff x="4778216" y="2874073"/>
            <a:chExt cx="2635377" cy="1181290"/>
          </a:xfrm>
          <a:gradFill>
            <a:gsLst>
              <a:gs pos="0">
                <a:srgbClr val="FFFFFF"/>
              </a:gs>
              <a:gs pos="34000">
                <a:srgbClr val="FFF9EA"/>
              </a:gs>
              <a:gs pos="69000">
                <a:srgbClr val="F8E3BB"/>
              </a:gs>
            </a:gsLst>
            <a:lin ang="2700000" scaled="1"/>
          </a:gradFill>
        </p:grpSpPr>
        <p:sp>
          <p:nvSpPr>
            <p:cNvPr id="134" name="Freeform: Shape 133">
              <a:extLst>
                <a:ext uri="{FF2B5EF4-FFF2-40B4-BE49-F238E27FC236}">
                  <a16:creationId xmlns:a16="http://schemas.microsoft.com/office/drawing/2014/main" id="{E3569518-C452-E85B-D77C-6407D8F5B763}"/>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562"/>
            </a:p>
          </p:txBody>
        </p:sp>
        <p:sp>
          <p:nvSpPr>
            <p:cNvPr id="135" name="Freeform: Shape 134">
              <a:extLst>
                <a:ext uri="{FF2B5EF4-FFF2-40B4-BE49-F238E27FC236}">
                  <a16:creationId xmlns:a16="http://schemas.microsoft.com/office/drawing/2014/main" id="{F53E8EF6-A7F3-B66A-A8BC-89D57E8F6CBE}"/>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562"/>
            </a:p>
          </p:txBody>
        </p:sp>
        <p:sp>
          <p:nvSpPr>
            <p:cNvPr id="136" name="Freeform: Shape 135">
              <a:extLst>
                <a:ext uri="{FF2B5EF4-FFF2-40B4-BE49-F238E27FC236}">
                  <a16:creationId xmlns:a16="http://schemas.microsoft.com/office/drawing/2014/main" id="{D0AD0FEA-5EFB-9EC0-B4B8-67798738C25E}"/>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562"/>
            </a:p>
          </p:txBody>
        </p:sp>
        <p:sp>
          <p:nvSpPr>
            <p:cNvPr id="137" name="Freeform: Shape 136">
              <a:extLst>
                <a:ext uri="{FF2B5EF4-FFF2-40B4-BE49-F238E27FC236}">
                  <a16:creationId xmlns:a16="http://schemas.microsoft.com/office/drawing/2014/main" id="{C236DCE1-9904-F776-59DF-FB9F107ED692}"/>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562"/>
            </a:p>
          </p:txBody>
        </p:sp>
        <p:sp>
          <p:nvSpPr>
            <p:cNvPr id="138" name="Freeform: Shape 137">
              <a:extLst>
                <a:ext uri="{FF2B5EF4-FFF2-40B4-BE49-F238E27FC236}">
                  <a16:creationId xmlns:a16="http://schemas.microsoft.com/office/drawing/2014/main" id="{7974FE59-1A75-CE46-B02E-EEE87CA116BD}"/>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562"/>
            </a:p>
          </p:txBody>
        </p:sp>
        <p:sp>
          <p:nvSpPr>
            <p:cNvPr id="139" name="Freeform: Shape 138">
              <a:extLst>
                <a:ext uri="{FF2B5EF4-FFF2-40B4-BE49-F238E27FC236}">
                  <a16:creationId xmlns:a16="http://schemas.microsoft.com/office/drawing/2014/main" id="{8062235B-A475-56F5-474E-A4D8AF23BAF5}"/>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562"/>
            </a:p>
          </p:txBody>
        </p:sp>
        <p:sp>
          <p:nvSpPr>
            <p:cNvPr id="140" name="Freeform: Shape 139">
              <a:extLst>
                <a:ext uri="{FF2B5EF4-FFF2-40B4-BE49-F238E27FC236}">
                  <a16:creationId xmlns:a16="http://schemas.microsoft.com/office/drawing/2014/main" id="{8B6DD58F-CBDB-6676-A3DE-6583443EC3DA}"/>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562"/>
            </a:p>
          </p:txBody>
        </p:sp>
        <p:sp>
          <p:nvSpPr>
            <p:cNvPr id="141" name="Freeform: Shape 140">
              <a:extLst>
                <a:ext uri="{FF2B5EF4-FFF2-40B4-BE49-F238E27FC236}">
                  <a16:creationId xmlns:a16="http://schemas.microsoft.com/office/drawing/2014/main" id="{3D15C1C4-1403-E374-E2E5-0BBB09801CB4}"/>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562"/>
            </a:p>
          </p:txBody>
        </p:sp>
        <p:sp>
          <p:nvSpPr>
            <p:cNvPr id="142" name="Freeform: Shape 141">
              <a:extLst>
                <a:ext uri="{FF2B5EF4-FFF2-40B4-BE49-F238E27FC236}">
                  <a16:creationId xmlns:a16="http://schemas.microsoft.com/office/drawing/2014/main" id="{6B21F03E-4396-7E4E-99FB-42504548DA31}"/>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562"/>
            </a:p>
          </p:txBody>
        </p:sp>
        <p:sp>
          <p:nvSpPr>
            <p:cNvPr id="143" name="Freeform: Shape 142">
              <a:extLst>
                <a:ext uri="{FF2B5EF4-FFF2-40B4-BE49-F238E27FC236}">
                  <a16:creationId xmlns:a16="http://schemas.microsoft.com/office/drawing/2014/main" id="{7AB93971-2905-607A-19F1-CE54BBD4B3B6}"/>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562"/>
            </a:p>
          </p:txBody>
        </p:sp>
        <p:sp>
          <p:nvSpPr>
            <p:cNvPr id="145" name="Freeform: Shape 144">
              <a:extLst>
                <a:ext uri="{FF2B5EF4-FFF2-40B4-BE49-F238E27FC236}">
                  <a16:creationId xmlns:a16="http://schemas.microsoft.com/office/drawing/2014/main" id="{49636720-DE55-BC6F-FA94-789D29C2FC45}"/>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562"/>
            </a:p>
          </p:txBody>
        </p:sp>
        <p:sp>
          <p:nvSpPr>
            <p:cNvPr id="146" name="Freeform: Shape 145">
              <a:extLst>
                <a:ext uri="{FF2B5EF4-FFF2-40B4-BE49-F238E27FC236}">
                  <a16:creationId xmlns:a16="http://schemas.microsoft.com/office/drawing/2014/main" id="{97B056FE-D70E-333D-9338-AE3F2F9008B5}"/>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562"/>
            </a:p>
          </p:txBody>
        </p:sp>
        <p:sp>
          <p:nvSpPr>
            <p:cNvPr id="147" name="Freeform: Shape 146">
              <a:extLst>
                <a:ext uri="{FF2B5EF4-FFF2-40B4-BE49-F238E27FC236}">
                  <a16:creationId xmlns:a16="http://schemas.microsoft.com/office/drawing/2014/main" id="{5E1CFC15-7A7E-EE7A-2911-5D04489B5C4B}"/>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562"/>
            </a:p>
          </p:txBody>
        </p:sp>
        <p:sp>
          <p:nvSpPr>
            <p:cNvPr id="148" name="Freeform: Shape 147">
              <a:extLst>
                <a:ext uri="{FF2B5EF4-FFF2-40B4-BE49-F238E27FC236}">
                  <a16:creationId xmlns:a16="http://schemas.microsoft.com/office/drawing/2014/main" id="{643111E7-438F-EC3A-8FF4-73D47A7F1108}"/>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562"/>
            </a:p>
          </p:txBody>
        </p:sp>
      </p:grpSp>
      <p:pic>
        <p:nvPicPr>
          <p:cNvPr id="149" name="MS logo white - EMF" descr="Microsoft logo white text version">
            <a:extLst>
              <a:ext uri="{FF2B5EF4-FFF2-40B4-BE49-F238E27FC236}">
                <a16:creationId xmlns:a16="http://schemas.microsoft.com/office/drawing/2014/main" id="{CF1BCD0B-B70D-1811-3610-C5E7B49A930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604904" y="585789"/>
            <a:ext cx="1113236" cy="292608"/>
          </a:xfrm>
          <a:prstGeom prst="rect">
            <a:avLst/>
          </a:prstGeom>
        </p:spPr>
      </p:pic>
    </p:spTree>
    <p:extLst>
      <p:ext uri="{BB962C8B-B14F-4D97-AF65-F5344CB8AC3E}">
        <p14:creationId xmlns:p14="http://schemas.microsoft.com/office/powerpoint/2010/main" val="6221709"/>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Walkin_CENTER SCREEN ONLY">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6154137B-4A79-F8ED-4C5F-1087F1779AC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133" name="Graphic 2">
            <a:extLst>
              <a:ext uri="{FF2B5EF4-FFF2-40B4-BE49-F238E27FC236}">
                <a16:creationId xmlns:a16="http://schemas.microsoft.com/office/drawing/2014/main" id="{3C212610-741A-76F3-5333-B79C74EAEEC2}"/>
              </a:ext>
            </a:extLst>
          </p:cNvPr>
          <p:cNvGrpSpPr>
            <a:grpSpLocks noChangeAspect="1"/>
          </p:cNvGrpSpPr>
          <p:nvPr userDrawn="1"/>
        </p:nvGrpSpPr>
        <p:grpSpPr>
          <a:xfrm>
            <a:off x="585947" y="2667276"/>
            <a:ext cx="2742618" cy="1508760"/>
            <a:chOff x="4778216" y="2874073"/>
            <a:chExt cx="2635377" cy="1181290"/>
          </a:xfrm>
          <a:gradFill>
            <a:gsLst>
              <a:gs pos="0">
                <a:srgbClr val="FFFFFF"/>
              </a:gs>
              <a:gs pos="34000">
                <a:srgbClr val="FFF9EA"/>
              </a:gs>
              <a:gs pos="69000">
                <a:srgbClr val="F8E3BB"/>
              </a:gs>
            </a:gsLst>
            <a:lin ang="2700000" scaled="1"/>
          </a:gradFill>
        </p:grpSpPr>
        <p:sp>
          <p:nvSpPr>
            <p:cNvPr id="134" name="Freeform: Shape 133">
              <a:extLst>
                <a:ext uri="{FF2B5EF4-FFF2-40B4-BE49-F238E27FC236}">
                  <a16:creationId xmlns:a16="http://schemas.microsoft.com/office/drawing/2014/main" id="{E3569518-C452-E85B-D77C-6407D8F5B763}"/>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562"/>
            </a:p>
          </p:txBody>
        </p:sp>
        <p:sp>
          <p:nvSpPr>
            <p:cNvPr id="135" name="Freeform: Shape 134">
              <a:extLst>
                <a:ext uri="{FF2B5EF4-FFF2-40B4-BE49-F238E27FC236}">
                  <a16:creationId xmlns:a16="http://schemas.microsoft.com/office/drawing/2014/main" id="{F53E8EF6-A7F3-B66A-A8BC-89D57E8F6CBE}"/>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562"/>
            </a:p>
          </p:txBody>
        </p:sp>
        <p:sp>
          <p:nvSpPr>
            <p:cNvPr id="136" name="Freeform: Shape 135">
              <a:extLst>
                <a:ext uri="{FF2B5EF4-FFF2-40B4-BE49-F238E27FC236}">
                  <a16:creationId xmlns:a16="http://schemas.microsoft.com/office/drawing/2014/main" id="{D0AD0FEA-5EFB-9EC0-B4B8-67798738C25E}"/>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562"/>
            </a:p>
          </p:txBody>
        </p:sp>
        <p:sp>
          <p:nvSpPr>
            <p:cNvPr id="137" name="Freeform: Shape 136">
              <a:extLst>
                <a:ext uri="{FF2B5EF4-FFF2-40B4-BE49-F238E27FC236}">
                  <a16:creationId xmlns:a16="http://schemas.microsoft.com/office/drawing/2014/main" id="{C236DCE1-9904-F776-59DF-FB9F107ED692}"/>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562"/>
            </a:p>
          </p:txBody>
        </p:sp>
        <p:sp>
          <p:nvSpPr>
            <p:cNvPr id="138" name="Freeform: Shape 137">
              <a:extLst>
                <a:ext uri="{FF2B5EF4-FFF2-40B4-BE49-F238E27FC236}">
                  <a16:creationId xmlns:a16="http://schemas.microsoft.com/office/drawing/2014/main" id="{7974FE59-1A75-CE46-B02E-EEE87CA116BD}"/>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562"/>
            </a:p>
          </p:txBody>
        </p:sp>
        <p:sp>
          <p:nvSpPr>
            <p:cNvPr id="139" name="Freeform: Shape 138">
              <a:extLst>
                <a:ext uri="{FF2B5EF4-FFF2-40B4-BE49-F238E27FC236}">
                  <a16:creationId xmlns:a16="http://schemas.microsoft.com/office/drawing/2014/main" id="{8062235B-A475-56F5-474E-A4D8AF23BAF5}"/>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562"/>
            </a:p>
          </p:txBody>
        </p:sp>
        <p:sp>
          <p:nvSpPr>
            <p:cNvPr id="140" name="Freeform: Shape 139">
              <a:extLst>
                <a:ext uri="{FF2B5EF4-FFF2-40B4-BE49-F238E27FC236}">
                  <a16:creationId xmlns:a16="http://schemas.microsoft.com/office/drawing/2014/main" id="{8B6DD58F-CBDB-6676-A3DE-6583443EC3DA}"/>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562"/>
            </a:p>
          </p:txBody>
        </p:sp>
        <p:sp>
          <p:nvSpPr>
            <p:cNvPr id="141" name="Freeform: Shape 140">
              <a:extLst>
                <a:ext uri="{FF2B5EF4-FFF2-40B4-BE49-F238E27FC236}">
                  <a16:creationId xmlns:a16="http://schemas.microsoft.com/office/drawing/2014/main" id="{3D15C1C4-1403-E374-E2E5-0BBB09801CB4}"/>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562"/>
            </a:p>
          </p:txBody>
        </p:sp>
        <p:sp>
          <p:nvSpPr>
            <p:cNvPr id="142" name="Freeform: Shape 141">
              <a:extLst>
                <a:ext uri="{FF2B5EF4-FFF2-40B4-BE49-F238E27FC236}">
                  <a16:creationId xmlns:a16="http://schemas.microsoft.com/office/drawing/2014/main" id="{6B21F03E-4396-7E4E-99FB-42504548DA31}"/>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562"/>
            </a:p>
          </p:txBody>
        </p:sp>
        <p:sp>
          <p:nvSpPr>
            <p:cNvPr id="143" name="Freeform: Shape 142">
              <a:extLst>
                <a:ext uri="{FF2B5EF4-FFF2-40B4-BE49-F238E27FC236}">
                  <a16:creationId xmlns:a16="http://schemas.microsoft.com/office/drawing/2014/main" id="{7AB93971-2905-607A-19F1-CE54BBD4B3B6}"/>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562"/>
            </a:p>
          </p:txBody>
        </p:sp>
        <p:sp>
          <p:nvSpPr>
            <p:cNvPr id="145" name="Freeform: Shape 144">
              <a:extLst>
                <a:ext uri="{FF2B5EF4-FFF2-40B4-BE49-F238E27FC236}">
                  <a16:creationId xmlns:a16="http://schemas.microsoft.com/office/drawing/2014/main" id="{49636720-DE55-BC6F-FA94-789D29C2FC45}"/>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562"/>
            </a:p>
          </p:txBody>
        </p:sp>
        <p:sp>
          <p:nvSpPr>
            <p:cNvPr id="146" name="Freeform: Shape 145">
              <a:extLst>
                <a:ext uri="{FF2B5EF4-FFF2-40B4-BE49-F238E27FC236}">
                  <a16:creationId xmlns:a16="http://schemas.microsoft.com/office/drawing/2014/main" id="{97B056FE-D70E-333D-9338-AE3F2F9008B5}"/>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562"/>
            </a:p>
          </p:txBody>
        </p:sp>
        <p:sp>
          <p:nvSpPr>
            <p:cNvPr id="147" name="Freeform: Shape 146">
              <a:extLst>
                <a:ext uri="{FF2B5EF4-FFF2-40B4-BE49-F238E27FC236}">
                  <a16:creationId xmlns:a16="http://schemas.microsoft.com/office/drawing/2014/main" id="{5E1CFC15-7A7E-EE7A-2911-5D04489B5C4B}"/>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562"/>
            </a:p>
          </p:txBody>
        </p:sp>
        <p:sp>
          <p:nvSpPr>
            <p:cNvPr id="148" name="Freeform: Shape 147">
              <a:extLst>
                <a:ext uri="{FF2B5EF4-FFF2-40B4-BE49-F238E27FC236}">
                  <a16:creationId xmlns:a16="http://schemas.microsoft.com/office/drawing/2014/main" id="{643111E7-438F-EC3A-8FF4-73D47A7F1108}"/>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562"/>
            </a:p>
          </p:txBody>
        </p:sp>
      </p:grpSp>
      <p:pic>
        <p:nvPicPr>
          <p:cNvPr id="149" name="MS logo white - EMF" descr="Microsoft logo white text version">
            <a:extLst>
              <a:ext uri="{FF2B5EF4-FFF2-40B4-BE49-F238E27FC236}">
                <a16:creationId xmlns:a16="http://schemas.microsoft.com/office/drawing/2014/main" id="{CF1BCD0B-B70D-1811-3610-C5E7B49A930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8904" y="585789"/>
            <a:ext cx="1113236" cy="292608"/>
          </a:xfrm>
          <a:prstGeom prst="rect">
            <a:avLst/>
          </a:prstGeom>
        </p:spPr>
      </p:pic>
    </p:spTree>
    <p:extLst>
      <p:ext uri="{BB962C8B-B14F-4D97-AF65-F5344CB8AC3E}">
        <p14:creationId xmlns:p14="http://schemas.microsoft.com/office/powerpoint/2010/main" val="4283345920"/>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81240-6A38-443B-6A44-7E945DB8BA1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1621368" y="2530647"/>
            <a:ext cx="5577840" cy="1003131"/>
          </a:xfrm>
          <a:noFill/>
        </p:spPr>
        <p:txBody>
          <a:bodyPr vert="horz" wrap="square" lIns="0" tIns="0" rIns="0" bIns="0" rtlCol="0" anchor="b" anchorCtr="0">
            <a:spAutoFit/>
          </a:bodyPr>
          <a:lstStyle>
            <a:lvl1pPr>
              <a:defRPr lang="en-US" sz="3259" dirty="0">
                <a:solidFill>
                  <a:srgbClr val="F8E3BB"/>
                </a:solidFill>
              </a:defRPr>
            </a:lvl1pPr>
          </a:lstStyle>
          <a:p>
            <a:pPr lvl="0"/>
            <a:r>
              <a:rPr lang="en-US"/>
              <a:t>Event name or </a:t>
            </a:r>
            <a:br>
              <a:rPr lang="en-US"/>
            </a:br>
            <a:r>
              <a:rPr lang="en-US"/>
              <a:t>presentation title </a:t>
            </a:r>
          </a:p>
        </p:txBody>
      </p:sp>
      <p:sp>
        <p:nvSpPr>
          <p:cNvPr id="5" name="Text Placeholder 4"/>
          <p:cNvSpPr>
            <a:spLocks noGrp="1"/>
          </p:cNvSpPr>
          <p:nvPr>
            <p:ph type="body" sz="quarter" idx="12" hasCustomPrompt="1"/>
          </p:nvPr>
        </p:nvSpPr>
        <p:spPr bwMode="white">
          <a:xfrm>
            <a:off x="1621368" y="3962401"/>
            <a:ext cx="5577840" cy="225698"/>
          </a:xfrm>
          <a:noFill/>
        </p:spPr>
        <p:txBody>
          <a:bodyPr wrap="square" lIns="0" tIns="0" rIns="0" bIns="0">
            <a:spAutoFit/>
          </a:bodyPr>
          <a:lstStyle>
            <a:lvl1pPr marL="0" indent="0">
              <a:spcBef>
                <a:spcPts val="0"/>
              </a:spcBef>
              <a:buNone/>
              <a:defRPr sz="1467"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0CD5FF5-1115-3AF7-6411-80851536A8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604904" y="585789"/>
            <a:ext cx="1113236" cy="292608"/>
          </a:xfrm>
          <a:prstGeom prst="rect">
            <a:avLst/>
          </a:prstGeom>
        </p:spPr>
      </p:pic>
    </p:spTree>
    <p:extLst>
      <p:ext uri="{BB962C8B-B14F-4D97-AF65-F5344CB8AC3E}">
        <p14:creationId xmlns:p14="http://schemas.microsoft.com/office/powerpoint/2010/main" val="510984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119">
          <p15:clr>
            <a:srgbClr val="5ACBF0"/>
          </p15:clr>
        </p15:guide>
        <p15:guide id="4" orient="horz" pos="6336">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Title Slide_Walkin_CENTER SCREEN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81240-6A38-443B-6A44-7E945DB8BA1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93607" y="2530647"/>
            <a:ext cx="5577840" cy="1003131"/>
          </a:xfrm>
          <a:noFill/>
        </p:spPr>
        <p:txBody>
          <a:bodyPr vert="horz" wrap="square" lIns="0" tIns="0" rIns="0" bIns="0" rtlCol="0" anchor="b" anchorCtr="0">
            <a:spAutoFit/>
          </a:bodyPr>
          <a:lstStyle>
            <a:lvl1pPr>
              <a:defRPr lang="en-US" sz="3259" dirty="0">
                <a:solidFill>
                  <a:srgbClr val="F8E3BB"/>
                </a:solidFill>
              </a:defRPr>
            </a:lvl1pPr>
          </a:lstStyle>
          <a:p>
            <a:pPr lvl="0"/>
            <a:r>
              <a:rPr lang="en-US"/>
              <a:t>Event name or </a:t>
            </a:r>
            <a:br>
              <a:rPr lang="en-US"/>
            </a:br>
            <a:r>
              <a:rPr lang="en-US"/>
              <a:t>presentation title </a:t>
            </a:r>
          </a:p>
        </p:txBody>
      </p:sp>
      <p:sp>
        <p:nvSpPr>
          <p:cNvPr id="5" name="Text Placeholder 4"/>
          <p:cNvSpPr>
            <a:spLocks noGrp="1"/>
          </p:cNvSpPr>
          <p:nvPr>
            <p:ph type="body" sz="quarter" idx="12" hasCustomPrompt="1"/>
          </p:nvPr>
        </p:nvSpPr>
        <p:spPr bwMode="white">
          <a:xfrm>
            <a:off x="593607" y="3962401"/>
            <a:ext cx="5577840" cy="225698"/>
          </a:xfrm>
          <a:noFill/>
        </p:spPr>
        <p:txBody>
          <a:bodyPr wrap="square" lIns="0" tIns="0" rIns="0" bIns="0">
            <a:spAutoFit/>
          </a:bodyPr>
          <a:lstStyle>
            <a:lvl1pPr marL="0" indent="0">
              <a:spcBef>
                <a:spcPts val="0"/>
              </a:spcBef>
              <a:buNone/>
              <a:defRPr sz="1467"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0CD5FF5-1115-3AF7-6411-80851536A8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93608" y="585789"/>
            <a:ext cx="1113236" cy="292608"/>
          </a:xfrm>
          <a:prstGeom prst="rect">
            <a:avLst/>
          </a:prstGeom>
        </p:spPr>
      </p:pic>
    </p:spTree>
    <p:extLst>
      <p:ext uri="{BB962C8B-B14F-4D97-AF65-F5344CB8AC3E}">
        <p14:creationId xmlns:p14="http://schemas.microsoft.com/office/powerpoint/2010/main" val="82373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119">
          <p15:clr>
            <a:srgbClr val="5ACBF0"/>
          </p15:clr>
        </p15:guide>
        <p15:guide id="4" orient="horz" pos="6336">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21367" y="3032211"/>
            <a:ext cx="9144000" cy="501565"/>
          </a:xfrm>
          <a:noFill/>
        </p:spPr>
        <p:txBody>
          <a:bodyPr lIns="0" tIns="0" rIns="0" bIns="0" anchor="b" anchorCtr="0">
            <a:spAutoFit/>
          </a:bodyPr>
          <a:lstStyle>
            <a:lvl1pPr>
              <a:defRPr sz="3259" spc="-4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1621367" y="3962402"/>
            <a:ext cx="9144000" cy="200676"/>
          </a:xfrm>
          <a:noFill/>
        </p:spPr>
        <p:txBody>
          <a:bodyPr wrap="square" lIns="0" tIns="0" rIns="0" bIns="0">
            <a:spAutoFit/>
          </a:bodyPr>
          <a:lstStyle>
            <a:lvl1pPr marL="0" indent="0">
              <a:spcBef>
                <a:spcPts val="0"/>
              </a:spcBef>
              <a:buNone/>
              <a:defRPr sz="130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3" name="MS logo white - EMF" descr="Microsoft logo white text version">
            <a:extLst>
              <a:ext uri="{FF2B5EF4-FFF2-40B4-BE49-F238E27FC236}">
                <a16:creationId xmlns:a16="http://schemas.microsoft.com/office/drawing/2014/main" id="{FCEC5707-483C-6137-56E7-02CC348DE27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604904" y="585789"/>
            <a:ext cx="1113236" cy="292608"/>
          </a:xfrm>
          <a:prstGeom prst="rect">
            <a:avLst/>
          </a:prstGeom>
        </p:spPr>
      </p:pic>
    </p:spTree>
    <p:extLst>
      <p:ext uri="{BB962C8B-B14F-4D97-AF65-F5344CB8AC3E}">
        <p14:creationId xmlns:p14="http://schemas.microsoft.com/office/powerpoint/2010/main" val="1294667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075">
          <p15:clr>
            <a:srgbClr val="5ACBF0"/>
          </p15:clr>
        </p15:guide>
        <p15:guide id="4" orient="horz" pos="6336">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614846" y="457202"/>
            <a:ext cx="8968487" cy="451460"/>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1610783" y="1435100"/>
            <a:ext cx="8968746" cy="131445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081962363"/>
      </p:ext>
    </p:extLst>
  </p:cSld>
  <p:clrMapOvr>
    <a:masterClrMapping/>
  </p:clrMapOvr>
  <p:transition>
    <p:fade/>
  </p:transition>
  <p:extLst>
    <p:ext uri="{DCECCB84-F9BA-43D5-87BE-67443E8EF086}">
      <p15:sldGuideLst xmlns:p15="http://schemas.microsoft.com/office/powerpoint/2012/main">
        <p15:guide id="2" orient="horz" pos="3731">
          <p15:clr>
            <a:srgbClr val="5ACBF0"/>
          </p15:clr>
        </p15:guide>
        <p15:guide id="3" orient="horz" pos="845">
          <p15:clr>
            <a:srgbClr val="5ACBF0"/>
          </p15:clr>
        </p15:guide>
        <p15:guide id="5" orient="horz" pos="2652">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1614846" y="457202"/>
            <a:ext cx="8968487" cy="451460"/>
          </a:xfrm>
        </p:spPr>
        <p:txBody>
          <a:bodyPr/>
          <a:lstStyle/>
          <a:p>
            <a:r>
              <a:rPr lang="en-US"/>
              <a:t>Click to edit Master title style</a:t>
            </a:r>
          </a:p>
        </p:txBody>
      </p:sp>
      <p:sp>
        <p:nvSpPr>
          <p:cNvPr id="4" name="Text Placeholder 3"/>
          <p:cNvSpPr>
            <a:spLocks noGrp="1"/>
          </p:cNvSpPr>
          <p:nvPr>
            <p:ph type="body" sz="quarter" idx="10"/>
          </p:nvPr>
        </p:nvSpPr>
        <p:spPr>
          <a:xfrm>
            <a:off x="1612974" y="1434371"/>
            <a:ext cx="8968487" cy="1314456"/>
          </a:xfrm>
        </p:spPr>
        <p:txBody>
          <a:bodyPr wrap="square">
            <a:spAutoFit/>
          </a:bodyPr>
          <a:lstStyle>
            <a:lvl1pPr marL="0" indent="0">
              <a:buNone/>
              <a:defRPr/>
            </a:lvl1pPr>
            <a:lvl2pPr marL="186225" indent="0">
              <a:buNone/>
              <a:defRPr/>
            </a:lvl2pPr>
            <a:lvl3pPr marL="372450" indent="0">
              <a:buNone/>
              <a:defRPr/>
            </a:lvl3pPr>
            <a:lvl4pPr marL="558675" indent="0">
              <a:buNone/>
              <a:defRPr/>
            </a:lvl4pPr>
            <a:lvl5pPr marL="74490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1354827"/>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2655">
          <p15:clr>
            <a:srgbClr val="5ACBF0"/>
          </p15:clr>
        </p15:guide>
        <p15:guide id="4" orient="horz" pos="3731">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1614847" y="457202"/>
            <a:ext cx="8968740" cy="451460"/>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1610784" y="1435100"/>
            <a:ext cx="4191001" cy="13144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92587" y="1435100"/>
            <a:ext cx="4191001" cy="13144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865667471"/>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743">
          <p15:clr>
            <a:srgbClr val="5ACBF0"/>
          </p15:clr>
        </p15:guide>
        <p15:guide id="3" orient="horz" pos="2652">
          <p15:clr>
            <a:srgbClr val="5ACBF0"/>
          </p15:clr>
        </p15:guide>
        <p15:guide id="4" pos="13176">
          <p15:clr>
            <a:srgbClr val="5ACBF0"/>
          </p15:clr>
        </p15:guide>
        <p15:guide id="5" pos="14487">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1869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614847" y="457202"/>
            <a:ext cx="8968740" cy="451460"/>
          </a:xfrm>
        </p:spPr>
        <p:txBody>
          <a:bodyPr/>
          <a:lstStyle/>
          <a:p>
            <a:r>
              <a:rPr lang="en-US"/>
              <a:t>Click to edit Master title style</a:t>
            </a:r>
          </a:p>
        </p:txBody>
      </p:sp>
      <p:sp>
        <p:nvSpPr>
          <p:cNvPr id="4" name="Text Placeholder 3"/>
          <p:cNvSpPr>
            <a:spLocks noGrp="1"/>
          </p:cNvSpPr>
          <p:nvPr>
            <p:ph type="body" sz="quarter" idx="10"/>
          </p:nvPr>
        </p:nvSpPr>
        <p:spPr>
          <a:xfrm>
            <a:off x="1610784" y="1435100"/>
            <a:ext cx="4191001" cy="1314456"/>
          </a:xfrm>
        </p:spPr>
        <p:txBody>
          <a:bodyPr wrap="square">
            <a:spAutoFit/>
          </a:bodyPr>
          <a:lstStyle>
            <a:lvl1pPr marL="0" indent="0">
              <a:spcBef>
                <a:spcPts val="997"/>
              </a:spcBef>
              <a:buClr>
                <a:schemeClr val="tx1"/>
              </a:buClr>
              <a:buFont typeface="Wingdings" panose="05000000000000000000" pitchFamily="2" charset="2"/>
              <a:buNone/>
              <a:defRPr sz="2281" b="0">
                <a:latin typeface="Segoe UI" panose="020B0502040204020203" pitchFamily="34" charset="0"/>
                <a:cs typeface="Segoe UI" panose="020B0502040204020203" pitchFamily="34" charset="0"/>
              </a:defRPr>
            </a:lvl1pPr>
            <a:lvl2pPr marL="208211" indent="0">
              <a:buFont typeface="Wingdings" panose="05000000000000000000" pitchFamily="2" charset="2"/>
              <a:buNone/>
              <a:defRPr sz="1629" b="0"/>
            </a:lvl2pPr>
            <a:lvl3pPr marL="367277" indent="0">
              <a:buFont typeface="Wingdings" panose="05000000000000000000" pitchFamily="2" charset="2"/>
              <a:buNone/>
              <a:tabLst/>
              <a:defRPr sz="1304" b="0"/>
            </a:lvl3pPr>
            <a:lvl4pPr marL="531518" indent="0">
              <a:buFont typeface="Wingdings" panose="05000000000000000000" pitchFamily="2" charset="2"/>
              <a:buNone/>
              <a:defRPr sz="1141" b="0"/>
            </a:lvl4pPr>
            <a:lvl5pPr marL="695758" indent="0">
              <a:buFont typeface="Wingdings" panose="05000000000000000000" pitchFamily="2" charset="2"/>
              <a:buNone/>
              <a:tabLst/>
              <a:defRPr sz="114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2587" y="1435100"/>
            <a:ext cx="4191001" cy="1314456"/>
          </a:xfrm>
        </p:spPr>
        <p:txBody>
          <a:bodyPr wrap="square">
            <a:spAutoFit/>
          </a:bodyPr>
          <a:lstStyle>
            <a:lvl1pPr marL="0" indent="0">
              <a:spcBef>
                <a:spcPts val="997"/>
              </a:spcBef>
              <a:buClr>
                <a:schemeClr val="tx1"/>
              </a:buClr>
              <a:buFont typeface="Wingdings" panose="05000000000000000000" pitchFamily="2" charset="2"/>
              <a:buNone/>
              <a:defRPr sz="2281" b="0">
                <a:latin typeface="Segoe UI" panose="020B0502040204020203" pitchFamily="34" charset="0"/>
                <a:cs typeface="Segoe UI" panose="020B0502040204020203" pitchFamily="34" charset="0"/>
              </a:defRPr>
            </a:lvl1pPr>
            <a:lvl2pPr marL="208211" indent="0">
              <a:buFont typeface="Wingdings" panose="05000000000000000000" pitchFamily="2" charset="2"/>
              <a:buNone/>
              <a:defRPr sz="1629" b="0"/>
            </a:lvl2pPr>
            <a:lvl3pPr marL="367277" indent="0">
              <a:buFont typeface="Wingdings" panose="05000000000000000000" pitchFamily="2" charset="2"/>
              <a:buNone/>
              <a:tabLst/>
              <a:defRPr sz="1304" b="0"/>
            </a:lvl3pPr>
            <a:lvl4pPr marL="531518" indent="0">
              <a:buFont typeface="Wingdings" panose="05000000000000000000" pitchFamily="2" charset="2"/>
              <a:buNone/>
              <a:defRPr sz="1141" b="0"/>
            </a:lvl4pPr>
            <a:lvl5pPr marL="695758" indent="0">
              <a:buFont typeface="Wingdings" panose="05000000000000000000" pitchFamily="2" charset="2"/>
              <a:buNone/>
              <a:tabLst/>
              <a:defRPr sz="114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1493714"/>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731">
          <p15:clr>
            <a:srgbClr val="5ACBF0"/>
          </p15:clr>
        </p15:guide>
        <p15:guide id="3" orient="horz" pos="2652">
          <p15:clr>
            <a:srgbClr val="5ACBF0"/>
          </p15:clr>
        </p15:guide>
        <p15:guide id="4" pos="13161">
          <p15:clr>
            <a:srgbClr val="5ACBF0"/>
          </p15:clr>
        </p15:guide>
        <p15:guide id="5" pos="14487">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614847" y="457202"/>
            <a:ext cx="8968740" cy="451460"/>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1610784" y="1436690"/>
            <a:ext cx="4191001" cy="351121"/>
          </a:xfrm>
        </p:spPr>
        <p:txBody>
          <a:bodyPr anchor="t"/>
          <a:lstStyle>
            <a:lvl1pPr marL="0" indent="0">
              <a:spcBef>
                <a:spcPts val="0"/>
              </a:spcBef>
              <a:buNone/>
              <a:defRPr sz="2281">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1610784" y="2084388"/>
            <a:ext cx="4191001" cy="1264225"/>
          </a:xfrm>
        </p:spPr>
        <p:txBody>
          <a:bodyPr>
            <a:spAutoFit/>
          </a:bodyPr>
          <a:lstStyle>
            <a:lvl1pPr marL="139669" indent="-139669">
              <a:defRPr lang="en-US" sz="1955" dirty="0"/>
            </a:lvl1pPr>
            <a:lvl2pPr marL="279337" indent="-139669">
              <a:defRPr lang="en-US" dirty="0"/>
            </a:lvl2pPr>
            <a:lvl3pPr marL="419007" indent="-139669">
              <a:defRPr lang="en-US" dirty="0"/>
            </a:lvl3pPr>
            <a:lvl4pPr marL="543157" indent="-124150">
              <a:defRPr lang="en-US" dirty="0"/>
            </a:lvl4pPr>
            <a:lvl5pPr marL="646615" indent="-9828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87042" y="1436690"/>
            <a:ext cx="4191001" cy="351121"/>
          </a:xfrm>
        </p:spPr>
        <p:txBody>
          <a:bodyPr anchor="t"/>
          <a:lstStyle>
            <a:lvl1pPr marL="0" indent="0">
              <a:spcBef>
                <a:spcPts val="0"/>
              </a:spcBef>
              <a:buNone/>
              <a:defRPr sz="2281">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87042" y="2084388"/>
            <a:ext cx="4191001" cy="1264225"/>
          </a:xfrm>
        </p:spPr>
        <p:txBody>
          <a:bodyPr>
            <a:spAutoFit/>
          </a:bodyPr>
          <a:lstStyle>
            <a:lvl1pPr marL="139669" indent="-139669">
              <a:defRPr lang="en-US" sz="1955" dirty="0"/>
            </a:lvl1pPr>
            <a:lvl2pPr marL="279337" indent="-139669">
              <a:defRPr lang="en-US" dirty="0"/>
            </a:lvl2pPr>
            <a:lvl3pPr marL="419007" indent="-139669">
              <a:defRPr lang="en-US" dirty="0"/>
            </a:lvl3pPr>
            <a:lvl4pPr marL="558675" indent="-111218">
              <a:defRPr lang="en-US" dirty="0"/>
            </a:lvl4pPr>
            <a:lvl5pPr marL="646615" indent="-9828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0452052"/>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846">
          <p15:clr>
            <a:srgbClr val="5ACBF0"/>
          </p15:clr>
        </p15:guide>
        <p15:guide id="4" pos="13161">
          <p15:clr>
            <a:srgbClr val="5ACBF0"/>
          </p15:clr>
        </p15:guide>
        <p15:guide id="5" pos="14487">
          <p15:clr>
            <a:srgbClr val="5ACBF0"/>
          </p15:clr>
        </p15:guide>
        <p15:guide id="7" orient="horz" pos="2655">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2"/>
            <a:ext cx="11018521" cy="451460"/>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90"/>
            <a:ext cx="5219700" cy="351121"/>
          </a:xfrm>
        </p:spPr>
        <p:txBody>
          <a:bodyPr anchor="t"/>
          <a:lstStyle>
            <a:lvl1pPr marL="0" indent="0">
              <a:spcBef>
                <a:spcPts val="0"/>
              </a:spcBef>
              <a:buNone/>
              <a:defRPr sz="2281">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1"/>
            <a:ext cx="5214937" cy="1264225"/>
          </a:xfrm>
        </p:spPr>
        <p:txBody>
          <a:bodyPr/>
          <a:lstStyle>
            <a:lvl1pPr>
              <a:defRPr sz="1955"/>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90"/>
            <a:ext cx="5219700" cy="351121"/>
          </a:xfrm>
        </p:spPr>
        <p:txBody>
          <a:bodyPr anchor="t"/>
          <a:lstStyle>
            <a:lvl1pPr marL="0" indent="0">
              <a:spcBef>
                <a:spcPts val="0"/>
              </a:spcBef>
              <a:buNone/>
              <a:defRPr sz="2281">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1"/>
            <a:ext cx="5214937" cy="1264225"/>
          </a:xfrm>
        </p:spPr>
        <p:txBody>
          <a:bodyPr/>
          <a:lstStyle>
            <a:lvl1pPr>
              <a:defRPr sz="1955"/>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195679650"/>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846">
          <p15:clr>
            <a:srgbClr val="5ACBF0"/>
          </p15:clr>
        </p15:guide>
        <p15:guide id="4" pos="13161">
          <p15:clr>
            <a:srgbClr val="5ACBF0"/>
          </p15:clr>
        </p15:guide>
        <p15:guide id="5" pos="14487">
          <p15:clr>
            <a:srgbClr val="5ACBF0"/>
          </p15:clr>
        </p15:guide>
        <p15:guide id="7" orient="horz" pos="2655">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1609108" y="457202"/>
            <a:ext cx="8973785" cy="451460"/>
          </a:xfrm>
        </p:spPr>
        <p:txBody>
          <a:bodyPr wrap="square">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1609109" y="1438276"/>
            <a:ext cx="2658624" cy="551609"/>
          </a:xfrm>
        </p:spPr>
        <p:txBody>
          <a:bodyPr anchor="t"/>
          <a:lstStyle>
            <a:lvl1pPr marL="0" indent="0">
              <a:spcBef>
                <a:spcPts val="0"/>
              </a:spcBef>
              <a:buNone/>
              <a:defRPr sz="1792">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1609109" y="2390775"/>
            <a:ext cx="2658624" cy="1434786"/>
          </a:xfrm>
        </p:spPr>
        <p:txBody>
          <a:bodyPr wrap="square">
            <a:spAutoFit/>
          </a:bodyPr>
          <a:lstStyle>
            <a:lvl1pPr marL="143549" indent="-143549">
              <a:defRPr lang="en-US" sz="1629" dirty="0"/>
            </a:lvl1pPr>
            <a:lvl2pPr marL="262526" indent="-122857">
              <a:defRPr lang="en-US" sz="1467" dirty="0"/>
            </a:lvl2pPr>
            <a:lvl3pPr marL="380209" indent="-112511">
              <a:defRPr lang="en-US" dirty="0"/>
            </a:lvl3pPr>
            <a:lvl4pPr marL="484962" indent="-104752">
              <a:defRPr lang="en-US" dirty="0"/>
            </a:lvl4pPr>
            <a:lvl5pPr marL="596179" indent="-9957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766688" y="1438276"/>
            <a:ext cx="2658624" cy="551609"/>
          </a:xfrm>
        </p:spPr>
        <p:txBody>
          <a:bodyPr anchor="t"/>
          <a:lstStyle>
            <a:lvl1pPr marL="0" indent="0">
              <a:spcBef>
                <a:spcPts val="0"/>
              </a:spcBef>
              <a:buNone/>
              <a:defRPr sz="1792">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766688" y="2384136"/>
            <a:ext cx="2658624" cy="1434786"/>
          </a:xfrm>
        </p:spPr>
        <p:txBody>
          <a:bodyPr wrap="square">
            <a:spAutoFit/>
          </a:bodyPr>
          <a:lstStyle>
            <a:lvl1pPr marL="143549" indent="-143549">
              <a:defRPr lang="en-US" sz="1629" dirty="0"/>
            </a:lvl1pPr>
            <a:lvl2pPr marL="324601" indent="-138376">
              <a:defRPr lang="en-US" sz="1467" dirty="0"/>
            </a:lvl2pPr>
            <a:lvl3pPr marL="452631" indent="-128030">
              <a:defRPr lang="en-US" dirty="0"/>
            </a:lvl3pPr>
            <a:lvl4pPr marL="558675" indent="-111218">
              <a:defRPr lang="en-US" dirty="0"/>
            </a:lvl4pPr>
            <a:lvl5pPr marL="651788" indent="-9052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7924269" y="1438276"/>
            <a:ext cx="2658624" cy="551609"/>
          </a:xfrm>
        </p:spPr>
        <p:txBody>
          <a:bodyPr anchor="t"/>
          <a:lstStyle>
            <a:lvl1pPr marL="0" indent="0">
              <a:spcBef>
                <a:spcPts val="0"/>
              </a:spcBef>
              <a:buNone/>
              <a:defRPr sz="1792">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7924269" y="2390775"/>
            <a:ext cx="2658624" cy="1434786"/>
          </a:xfrm>
        </p:spPr>
        <p:txBody>
          <a:bodyPr wrap="square">
            <a:spAutoFit/>
          </a:bodyPr>
          <a:lstStyle>
            <a:lvl1pPr marL="143549" indent="-143549">
              <a:defRPr lang="en-US" sz="1629" dirty="0"/>
            </a:lvl1pPr>
            <a:lvl2pPr marL="324601" indent="-138376">
              <a:defRPr lang="en-US" sz="1467" dirty="0"/>
            </a:lvl2pPr>
            <a:lvl3pPr marL="452631" indent="-128030">
              <a:defRPr lang="en-US" dirty="0"/>
            </a:lvl3pPr>
            <a:lvl4pPr marL="558675" indent="-111218">
              <a:defRPr lang="en-US" dirty="0"/>
            </a:lvl4pPr>
            <a:lvl5pPr marL="651788" indent="-9052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6861912"/>
      </p:ext>
    </p:extLst>
  </p:cSld>
  <p:clrMapOvr>
    <a:masterClrMapping/>
  </p:clrMapOvr>
  <p:transition>
    <p:fade/>
  </p:transition>
  <p:extLst>
    <p:ext uri="{DCECCB84-F9BA-43D5-87BE-67443E8EF086}">
      <p15:sldGuideLst xmlns:p15="http://schemas.microsoft.com/office/powerpoint/2012/main">
        <p15:guide id="3" orient="horz" pos="4418">
          <p15:clr>
            <a:srgbClr val="5ACBF0"/>
          </p15:clr>
        </p15:guide>
        <p15:guide id="4" orient="horz" pos="2658">
          <p15:clr>
            <a:srgbClr val="5ACBF0"/>
          </p15:clr>
        </p15:guide>
        <p15:guide id="5" orient="horz" pos="845">
          <p15:clr>
            <a:srgbClr val="5ACBF0"/>
          </p15:clr>
        </p15:guide>
        <p15:guide id="6" pos="9672">
          <p15:clr>
            <a:srgbClr val="5ACBF0"/>
          </p15:clr>
        </p15:guide>
        <p15:guide id="7" pos="10776">
          <p15:clr>
            <a:srgbClr val="5ACBF0"/>
          </p15:clr>
        </p15:guide>
        <p15:guide id="8" pos="16848">
          <p15:clr>
            <a:srgbClr val="5ACBF0"/>
          </p15:clr>
        </p15:guide>
        <p15:guide id="9" pos="17952">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609108" y="457202"/>
            <a:ext cx="8973785" cy="451460"/>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1609108" y="1438277"/>
            <a:ext cx="2062182" cy="501565"/>
          </a:xfrm>
        </p:spPr>
        <p:txBody>
          <a:bodyPr anchor="t"/>
          <a:lstStyle>
            <a:lvl1pPr marL="0" indent="0">
              <a:spcBef>
                <a:spcPts val="0"/>
              </a:spcBef>
              <a:buNone/>
              <a:defRPr sz="1629">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609108" y="2283116"/>
            <a:ext cx="2062182" cy="1354566"/>
          </a:xfrm>
        </p:spPr>
        <p:txBody>
          <a:bodyPr wrap="square">
            <a:spAutoFit/>
          </a:bodyPr>
          <a:lstStyle>
            <a:lvl1pPr marL="115098" indent="-115098">
              <a:defRPr lang="en-US" sz="1467" dirty="0"/>
            </a:lvl1pPr>
            <a:lvl2pPr marL="232781" indent="-102166">
              <a:defRPr lang="en-US" sz="1304" dirty="0"/>
            </a:lvl2pPr>
            <a:lvl3pPr marL="356931" indent="-108631">
              <a:defRPr lang="en-US" dirty="0"/>
            </a:lvl3pPr>
            <a:lvl4pPr marL="461684" indent="-93113">
              <a:defRPr lang="en-US" dirty="0"/>
            </a:lvl4pPr>
            <a:lvl5pPr marL="558675" indent="-8923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913876" y="1438277"/>
            <a:ext cx="2063474" cy="501565"/>
          </a:xfrm>
        </p:spPr>
        <p:txBody>
          <a:bodyPr anchor="t"/>
          <a:lstStyle>
            <a:lvl1pPr marL="0" indent="0">
              <a:spcBef>
                <a:spcPts val="0"/>
              </a:spcBef>
              <a:buNone/>
              <a:defRPr sz="1629">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914258" y="2276476"/>
            <a:ext cx="2062182" cy="1354566"/>
          </a:xfrm>
        </p:spPr>
        <p:txBody>
          <a:bodyPr wrap="square">
            <a:spAutoFit/>
          </a:bodyPr>
          <a:lstStyle>
            <a:lvl1pPr marL="115098" indent="-115098">
              <a:defRPr lang="en-US" sz="1467" dirty="0"/>
            </a:lvl1pPr>
            <a:lvl2pPr marL="232781" indent="-102166">
              <a:defRPr lang="en-US" sz="1304" dirty="0"/>
            </a:lvl2pPr>
            <a:lvl3pPr marL="356931" indent="-108631">
              <a:defRPr lang="en-US" dirty="0"/>
            </a:lvl3pPr>
            <a:lvl4pPr marL="461684" indent="-93113">
              <a:defRPr lang="en-US" dirty="0"/>
            </a:lvl4pPr>
            <a:lvl5pPr marL="558675" indent="-8923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19937" y="1438277"/>
            <a:ext cx="2062182" cy="501565"/>
          </a:xfrm>
        </p:spPr>
        <p:txBody>
          <a:bodyPr anchor="t"/>
          <a:lstStyle>
            <a:lvl1pPr marL="0" indent="0">
              <a:spcBef>
                <a:spcPts val="0"/>
              </a:spcBef>
              <a:buNone/>
              <a:defRPr sz="1629">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19408" y="2283116"/>
            <a:ext cx="2062182" cy="1354566"/>
          </a:xfrm>
        </p:spPr>
        <p:txBody>
          <a:bodyPr wrap="square">
            <a:spAutoFit/>
          </a:bodyPr>
          <a:lstStyle>
            <a:lvl1pPr marL="115098" indent="-115098">
              <a:defRPr lang="en-US" sz="1467" dirty="0"/>
            </a:lvl1pPr>
            <a:lvl2pPr marL="232781" indent="-102166">
              <a:defRPr lang="en-US" sz="1304" dirty="0"/>
            </a:lvl2pPr>
            <a:lvl3pPr marL="356931" indent="-108631">
              <a:defRPr lang="en-US" dirty="0"/>
            </a:lvl3pPr>
            <a:lvl4pPr marL="461684" indent="-93113">
              <a:defRPr lang="en-US" dirty="0"/>
            </a:lvl4pPr>
            <a:lvl5pPr marL="558675" indent="-8923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8524704" y="1438277"/>
            <a:ext cx="2063474" cy="501565"/>
          </a:xfrm>
        </p:spPr>
        <p:txBody>
          <a:bodyPr anchor="t"/>
          <a:lstStyle>
            <a:lvl1pPr marL="0" indent="0">
              <a:spcBef>
                <a:spcPts val="0"/>
              </a:spcBef>
              <a:buNone/>
              <a:defRPr sz="1629">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8524558" y="2276476"/>
            <a:ext cx="2062182" cy="1354566"/>
          </a:xfrm>
        </p:spPr>
        <p:txBody>
          <a:bodyPr wrap="square">
            <a:spAutoFit/>
          </a:bodyPr>
          <a:lstStyle>
            <a:lvl1pPr marL="115098" indent="-115098">
              <a:defRPr lang="en-US" sz="1467" dirty="0"/>
            </a:lvl1pPr>
            <a:lvl2pPr marL="232781" indent="-102166">
              <a:defRPr lang="en-US" sz="1304" dirty="0"/>
            </a:lvl2pPr>
            <a:lvl3pPr marL="356931" indent="-108631">
              <a:defRPr lang="en-US" dirty="0"/>
            </a:lvl3pPr>
            <a:lvl4pPr marL="461684" indent="-93113">
              <a:defRPr lang="en-US" dirty="0"/>
            </a:lvl4pPr>
            <a:lvl5pPr marL="558675" indent="-8923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0266323"/>
      </p:ext>
    </p:extLst>
  </p:cSld>
  <p:clrMapOvr>
    <a:masterClrMapping/>
  </p:clrMapOvr>
  <p:transition>
    <p:fade/>
  </p:transition>
  <p:extLst>
    <p:ext uri="{DCECCB84-F9BA-43D5-87BE-67443E8EF086}">
      <p15:sldGuideLst xmlns:p15="http://schemas.microsoft.com/office/powerpoint/2012/main">
        <p15:guide id="4" orient="horz" pos="2658">
          <p15:clr>
            <a:srgbClr val="5ACBF0"/>
          </p15:clr>
        </p15:guide>
        <p15:guide id="5" orient="horz" pos="845">
          <p15:clr>
            <a:srgbClr val="5ACBF0"/>
          </p15:clr>
        </p15:guide>
        <p15:guide id="6" pos="8352">
          <p15:clr>
            <a:srgbClr val="5ACBF0"/>
          </p15:clr>
        </p15:guide>
        <p15:guide id="7" pos="8856">
          <p15:clr>
            <a:srgbClr val="5ACBF0"/>
          </p15:clr>
        </p15:guide>
        <p15:guide id="8" pos="13584">
          <p15:clr>
            <a:srgbClr val="5ACBF0"/>
          </p15:clr>
        </p15:guide>
        <p15:guide id="9" pos="14088">
          <p15:clr>
            <a:srgbClr val="5ACBF0"/>
          </p15:clr>
        </p15:guide>
        <p15:guide id="10" pos="18816">
          <p15:clr>
            <a:srgbClr val="5ACBF0"/>
          </p15:clr>
        </p15:guide>
        <p15:guide id="11" pos="19320">
          <p15:clr>
            <a:srgbClr val="5ACBF0"/>
          </p15:clr>
        </p15:guide>
        <p15:guide id="12" orient="horz" pos="4212">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609108" y="457202"/>
            <a:ext cx="8973785" cy="451460"/>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1609108" y="1438277"/>
            <a:ext cx="1601132" cy="401353"/>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609108" y="2283116"/>
            <a:ext cx="1601132" cy="1159044"/>
          </a:xfrm>
        </p:spPr>
        <p:txBody>
          <a:bodyPr wrap="square">
            <a:spAutoFit/>
          </a:bodyPr>
          <a:lstStyle>
            <a:lvl1pPr marL="115098" indent="-115098">
              <a:defRPr lang="en-US" sz="1222" dirty="0"/>
            </a:lvl1pPr>
            <a:lvl2pPr marL="232781" indent="-102166">
              <a:defRPr lang="en-US" sz="1141" dirty="0"/>
            </a:lvl2pPr>
            <a:lvl3pPr marL="356931" indent="-108631">
              <a:defRPr lang="en-US" sz="1141" dirty="0"/>
            </a:lvl3pPr>
            <a:lvl4pPr marL="461684" indent="-93113">
              <a:defRPr lang="en-US" sz="977" dirty="0"/>
            </a:lvl4pPr>
            <a:lvl5pPr marL="558675" indent="-89234">
              <a:defRPr lang="en-US" sz="977"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52271" y="1438277"/>
            <a:ext cx="1601132" cy="401353"/>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52271" y="2276475"/>
            <a:ext cx="1601132" cy="1159044"/>
          </a:xfrm>
        </p:spPr>
        <p:txBody>
          <a:bodyPr wrap="square">
            <a:spAutoFit/>
          </a:bodyPr>
          <a:lstStyle>
            <a:lvl1pPr marL="115098" indent="-115098">
              <a:defRPr lang="en-US" sz="1222" dirty="0"/>
            </a:lvl1pPr>
            <a:lvl2pPr marL="232781" indent="-102166">
              <a:defRPr lang="en-US" sz="1141" dirty="0"/>
            </a:lvl2pPr>
            <a:lvl3pPr marL="356931" indent="-108631">
              <a:defRPr lang="en-US" sz="1141" dirty="0"/>
            </a:lvl3pPr>
            <a:lvl4pPr marL="461684" indent="-93113">
              <a:defRPr lang="en-US" sz="977" dirty="0"/>
            </a:lvl4pPr>
            <a:lvl5pPr marL="558675" indent="-89234">
              <a:defRPr lang="en-US" sz="977"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295434" y="1438277"/>
            <a:ext cx="1601132" cy="401353"/>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295434" y="2283116"/>
            <a:ext cx="1601132" cy="1159044"/>
          </a:xfrm>
        </p:spPr>
        <p:txBody>
          <a:bodyPr wrap="square">
            <a:spAutoFit/>
          </a:bodyPr>
          <a:lstStyle>
            <a:lvl1pPr marL="115098" indent="-115098">
              <a:defRPr lang="en-US" sz="1222" dirty="0"/>
            </a:lvl1pPr>
            <a:lvl2pPr marL="232781" indent="-102166">
              <a:defRPr lang="en-US" sz="1141" dirty="0"/>
            </a:lvl2pPr>
            <a:lvl3pPr marL="356931" indent="-108631">
              <a:defRPr lang="en-US" sz="1141" dirty="0"/>
            </a:lvl3pPr>
            <a:lvl4pPr marL="461684" indent="-93113">
              <a:defRPr lang="en-US" sz="977" dirty="0"/>
            </a:lvl4pPr>
            <a:lvl5pPr marL="558675" indent="-89234">
              <a:defRPr lang="en-US" sz="977"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138598" y="1438277"/>
            <a:ext cx="1601132" cy="401353"/>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138598" y="2276475"/>
            <a:ext cx="1601132" cy="1159044"/>
          </a:xfrm>
        </p:spPr>
        <p:txBody>
          <a:bodyPr wrap="square">
            <a:spAutoFit/>
          </a:bodyPr>
          <a:lstStyle>
            <a:lvl1pPr marL="115098" indent="-115098">
              <a:defRPr lang="en-US" sz="1222" dirty="0"/>
            </a:lvl1pPr>
            <a:lvl2pPr marL="232781" indent="-102166">
              <a:defRPr lang="en-US" sz="1141" dirty="0"/>
            </a:lvl2pPr>
            <a:lvl3pPr marL="356931" indent="-108631">
              <a:defRPr lang="en-US" sz="1141" dirty="0"/>
            </a:lvl3pPr>
            <a:lvl4pPr marL="461684" indent="-93113">
              <a:defRPr lang="en-US" sz="977" dirty="0"/>
            </a:lvl4pPr>
            <a:lvl5pPr marL="558675" indent="-89234">
              <a:defRPr lang="en-US" sz="977"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8981761" y="1438277"/>
            <a:ext cx="1601132" cy="401353"/>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8981761" y="2276475"/>
            <a:ext cx="1601132" cy="1159044"/>
          </a:xfrm>
        </p:spPr>
        <p:txBody>
          <a:bodyPr wrap="square">
            <a:spAutoFit/>
          </a:bodyPr>
          <a:lstStyle>
            <a:lvl1pPr marL="115098" indent="-115098">
              <a:defRPr lang="en-US" sz="1222" dirty="0"/>
            </a:lvl1pPr>
            <a:lvl2pPr marL="232781" indent="-102166">
              <a:defRPr lang="en-US" sz="1141" dirty="0"/>
            </a:lvl2pPr>
            <a:lvl3pPr marL="356931" indent="-108631">
              <a:defRPr lang="en-US" sz="1141" dirty="0"/>
            </a:lvl3pPr>
            <a:lvl4pPr marL="461684" indent="-93113">
              <a:defRPr lang="en-US" sz="977" dirty="0"/>
            </a:lvl4pPr>
            <a:lvl5pPr marL="558675" indent="-89234">
              <a:defRPr lang="en-US" sz="977"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1530888"/>
      </p:ext>
    </p:extLst>
  </p:cSld>
  <p:clrMapOvr>
    <a:masterClrMapping/>
  </p:clrMapOvr>
  <p:transition>
    <p:fade/>
  </p:transition>
  <p:extLst>
    <p:ext uri="{DCECCB84-F9BA-43D5-87BE-67443E8EF086}">
      <p15:sldGuideLst xmlns:p15="http://schemas.microsoft.com/office/powerpoint/2012/main">
        <p15:guide id="4" orient="horz" pos="2658">
          <p15:clr>
            <a:srgbClr val="5ACBF0"/>
          </p15:clr>
        </p15:guide>
        <p15:guide id="5" orient="horz" pos="845">
          <p15:clr>
            <a:srgbClr val="5ACBF0"/>
          </p15:clr>
        </p15:guide>
        <p15:guide id="6" pos="7320">
          <p15:clr>
            <a:srgbClr val="5ACBF0"/>
          </p15:clr>
        </p15:guide>
        <p15:guide id="7" pos="7824">
          <p15:clr>
            <a:srgbClr val="5ACBF0"/>
          </p15:clr>
        </p15:guide>
        <p15:guide id="8" pos="11496">
          <p15:clr>
            <a:srgbClr val="5ACBF0"/>
          </p15:clr>
        </p15:guide>
        <p15:guide id="9" pos="12000">
          <p15:clr>
            <a:srgbClr val="5ACBF0"/>
          </p15:clr>
        </p15:guide>
        <p15:guide id="10" pos="15672">
          <p15:clr>
            <a:srgbClr val="5ACBF0"/>
          </p15:clr>
        </p15:guide>
        <p15:guide id="11" pos="19848">
          <p15:clr>
            <a:srgbClr val="5ACBF0"/>
          </p15:clr>
        </p15:guide>
        <p15:guide id="12" orient="horz" pos="4212">
          <p15:clr>
            <a:srgbClr val="5ACBF0"/>
          </p15:clr>
        </p15:guide>
        <p15:guide id="13" pos="16176">
          <p15:clr>
            <a:srgbClr val="5ACBF0"/>
          </p15:clr>
        </p15:guide>
        <p15:guide id="14" pos="20352">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614846" y="457202"/>
            <a:ext cx="8968487" cy="451460"/>
          </a:xfrm>
        </p:spPr>
        <p:txBody>
          <a:bodyPr/>
          <a:lstStyle/>
          <a:p>
            <a:r>
              <a:rPr lang="en-US"/>
              <a:t>Click to edit Master title style</a:t>
            </a:r>
          </a:p>
        </p:txBody>
      </p:sp>
    </p:spTree>
    <p:extLst>
      <p:ext uri="{BB962C8B-B14F-4D97-AF65-F5344CB8AC3E}">
        <p14:creationId xmlns:p14="http://schemas.microsoft.com/office/powerpoint/2010/main" val="3525297403"/>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1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614849" y="2977542"/>
            <a:ext cx="4127692" cy="902918"/>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903825903"/>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30" orient="horz" pos="845">
          <p15:clr>
            <a:srgbClr val="5ACBF0"/>
          </p15:clr>
        </p15:guide>
        <p15:guide id="32" orient="horz" pos="6336">
          <p15:clr>
            <a:srgbClr val="5ACBF0"/>
          </p15:clr>
        </p15:guide>
        <p15:guide id="33" pos="10715">
          <p15:clr>
            <a:srgbClr val="5ACBF0"/>
          </p15:clr>
        </p15:guide>
        <p15:guide id="34" pos="12011">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1621367" y="457201"/>
            <a:ext cx="5508419" cy="314155"/>
          </a:xfrm>
        </p:spPr>
        <p:txBody>
          <a:bodyPr tIns="64008"/>
          <a:lstStyle>
            <a:lvl1pPr>
              <a:defRPr sz="162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99145531"/>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6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guide id="31" pos="13824">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604264" y="2221282"/>
            <a:ext cx="3147213" cy="902918"/>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1600201" y="3535542"/>
            <a:ext cx="3147213" cy="275804"/>
          </a:xfrm>
        </p:spPr>
        <p:txBody>
          <a:bodyPr/>
          <a:lstStyle>
            <a:lvl1pPr marL="0" indent="0">
              <a:buNone/>
              <a:defRPr sz="1792">
                <a:latin typeface="+mn-lt"/>
              </a:defRPr>
            </a:lvl1pPr>
            <a:lvl2pPr marL="186225" indent="0">
              <a:buNone/>
              <a:defRPr/>
            </a:lvl2pPr>
            <a:lvl3pPr marL="372450" indent="0">
              <a:buNone/>
              <a:defRPr/>
            </a:lvl3pPr>
            <a:lvl4pPr marL="539277" indent="0">
              <a:buNone/>
              <a:defRPr/>
            </a:lvl4pPr>
            <a:lvl5pPr marL="697051"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8ACECAD-6151-1A30-7B4E-5150D806E7B0}"/>
              </a:ext>
            </a:extLst>
          </p:cNvPr>
          <p:cNvSpPr>
            <a:spLocks noGrp="1"/>
          </p:cNvSpPr>
          <p:nvPr>
            <p:ph type="pic" sz="quarter" idx="11" hasCustomPrompt="1"/>
          </p:nvPr>
        </p:nvSpPr>
        <p:spPr bwMode="ltGray">
          <a:xfrm>
            <a:off x="5460999" y="2"/>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3160143"/>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7" orient="horz" pos="5773">
          <p15:clr>
            <a:srgbClr val="5ACBF0"/>
          </p15:clr>
        </p15:guide>
        <p15:guide id="8" orient="horz" pos="6530">
          <p15:clr>
            <a:srgbClr val="5ACBF0"/>
          </p15:clr>
        </p15:guide>
        <p15:guide id="10" pos="13425">
          <p15:clr>
            <a:srgbClr val="C35EA4"/>
          </p15:clr>
        </p15:guide>
        <p15:guide id="11" pos="10776">
          <p15:clr>
            <a:srgbClr val="5ACBF0"/>
          </p15:clr>
        </p15:guide>
        <p15:guide id="12" pos="12756">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13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1608667" y="2975955"/>
            <a:ext cx="3139547" cy="902918"/>
          </a:xfrm>
        </p:spPr>
        <p:txBody>
          <a:bodyPr anchor="ctr"/>
          <a:lstStyle/>
          <a:p>
            <a:r>
              <a:rPr lang="en-US"/>
              <a:t>Click to edit Master title style</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E8B2D68-9874-6455-F446-CE7A691C6143}"/>
              </a:ext>
            </a:extLst>
          </p:cNvPr>
          <p:cNvSpPr>
            <a:spLocks noGrp="1"/>
          </p:cNvSpPr>
          <p:nvPr>
            <p:ph type="pic" sz="quarter" idx="11" hasCustomPrompt="1"/>
          </p:nvPr>
        </p:nvSpPr>
        <p:spPr bwMode="ltGray">
          <a:xfrm>
            <a:off x="5460999" y="2"/>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57937239"/>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5" orient="horz" pos="6336">
          <p15:clr>
            <a:srgbClr val="5ACBF0"/>
          </p15:clr>
        </p15:guide>
        <p15:guide id="6" pos="10768">
          <p15:clr>
            <a:srgbClr val="5ACBF0"/>
          </p15:clr>
        </p15:guide>
        <p15:guide id="7" pos="13422">
          <p15:clr>
            <a:srgbClr val="C35EA4"/>
          </p15:clr>
        </p15:guide>
        <p15:guide id="8" pos="12759">
          <p15:clr>
            <a:srgbClr val="A4A3A4"/>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1608667" y="2979738"/>
            <a:ext cx="3142722" cy="702242"/>
          </a:xfrm>
        </p:spPr>
        <p:txBody>
          <a:bodyPr anchor="t"/>
          <a:lstStyle>
            <a:lvl1pPr>
              <a:defRPr sz="2281"/>
            </a:lvl1pPr>
          </a:lstStyle>
          <a:p>
            <a:r>
              <a:rPr lang="en-US"/>
              <a:t>Square photo layout with smaller text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8392CA2F-4C99-C9DB-9977-08B943EBCA55}"/>
              </a:ext>
            </a:extLst>
          </p:cNvPr>
          <p:cNvSpPr>
            <a:spLocks noGrp="1"/>
          </p:cNvSpPr>
          <p:nvPr>
            <p:ph type="pic" sz="quarter" idx="11" hasCustomPrompt="1"/>
          </p:nvPr>
        </p:nvSpPr>
        <p:spPr bwMode="ltGray">
          <a:xfrm>
            <a:off x="5460999" y="2"/>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18706527"/>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3" orient="horz" pos="5506">
          <p15:clr>
            <a:srgbClr val="5ACBF0"/>
          </p15:clr>
        </p15:guide>
        <p15:guide id="4" pos="13431">
          <p15:clr>
            <a:srgbClr val="C35EA4"/>
          </p15:clr>
        </p15:guide>
        <p15:guide id="5" pos="10776">
          <p15:clr>
            <a:srgbClr val="5ACBF0"/>
          </p15:clr>
        </p15:guide>
        <p15:guide id="6" pos="12768">
          <p15:clr>
            <a:srgbClr val="A4A3A4"/>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1132417" y="3657600"/>
            <a:ext cx="9927167"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2933"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35364137"/>
      </p:ext>
    </p:extLst>
  </p:cSld>
  <p:clrMapOvr>
    <a:masterClrMapping/>
  </p:clrMapOvr>
  <p:transition>
    <p:fade/>
  </p:transition>
  <p:extLst>
    <p:ext uri="{DCECCB84-F9BA-43D5-87BE-67443E8EF086}">
      <p15:sldGuideLst xmlns:p15="http://schemas.microsoft.com/office/powerpoint/2012/main">
        <p15:guide id="1" orient="horz" pos="6758">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132417" y="0"/>
            <a:ext cx="453686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2933"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423085502"/>
      </p:ext>
    </p:extLst>
  </p:cSld>
  <p:clrMapOvr>
    <a:masterClrMapping/>
  </p:clrMapOvr>
  <p:transition>
    <p:fade/>
  </p:transition>
  <p:extLst>
    <p:ext uri="{DCECCB84-F9BA-43D5-87BE-67443E8EF086}">
      <p15:sldGuideLst xmlns:p15="http://schemas.microsoft.com/office/powerpoint/2012/main">
        <p15:guide id="7" pos="12874">
          <p15:clr>
            <a:srgbClr val="5ACBF0"/>
          </p15:clr>
        </p15:guide>
        <p15:guide id="8" orient="horz" pos="6336">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7049295" y="0"/>
            <a:ext cx="4010289"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2933"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98813" y="-203944"/>
            <a:ext cx="328169" cy="250720"/>
          </a:xfrm>
          <a:prstGeom prst="rect">
            <a:avLst/>
          </a:prstGeom>
          <a:noFill/>
        </p:spPr>
        <p:txBody>
          <a:bodyPr wrap="squar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276388305"/>
      </p:ext>
    </p:extLst>
  </p:cSld>
  <p:clrMapOvr>
    <a:masterClrMapping/>
  </p:clrMapOvr>
  <p:transition>
    <p:fade/>
  </p:transition>
  <p:extLst>
    <p:ext uri="{DCECCB84-F9BA-43D5-87BE-67443E8EF086}">
      <p15:sldGuideLst xmlns:p15="http://schemas.microsoft.com/office/powerpoint/2012/main">
        <p15:guide id="7" pos="14777">
          <p15:clr>
            <a:srgbClr val="5ACBF0"/>
          </p15:clr>
        </p15:guide>
        <p15:guide id="8" orient="horz" pos="6336">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1611686" y="5487398"/>
            <a:ext cx="8971676" cy="45146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132417" y="1"/>
            <a:ext cx="9927167" cy="4572000"/>
          </a:xfrm>
          <a:blipFill>
            <a:blip r:embed="rId2"/>
            <a:stretch>
              <a:fillRect/>
            </a:stretch>
          </a:blipFill>
        </p:spPr>
        <p:txBody>
          <a:bodyPr vert="horz" wrap="square" lIns="0" tIns="1280160" rIns="0" bIns="0" rtlCol="0" anchor="t" anchorCtr="0">
            <a:noAutofit/>
          </a:bodyPr>
          <a:lstStyle>
            <a:lvl1pPr marL="0" indent="0" algn="ctr">
              <a:buNone/>
              <a:defRPr lang="en-US" sz="1141" b="1" dirty="0">
                <a:solidFill>
                  <a:srgbClr val="000000"/>
                </a:solidFill>
              </a:defRPr>
            </a:lvl1pPr>
          </a:lstStyle>
          <a:p>
            <a:pPr marL="186225" lvl="0" indent="-186225"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328900299"/>
      </p:ext>
    </p:extLst>
  </p:cSld>
  <p:clrMapOvr>
    <a:masterClrMapping/>
  </p:clrMapOvr>
  <p:transition>
    <p:fade/>
  </p:transition>
  <p:extLst>
    <p:ext uri="{DCECCB84-F9BA-43D5-87BE-67443E8EF086}">
      <p15:sldGuideLst xmlns:p15="http://schemas.microsoft.com/office/powerpoint/2012/main">
        <p15:guide id="5" orient="horz" pos="8448">
          <p15:clr>
            <a:srgbClr val="5ACBF0"/>
          </p15:clr>
        </p15:guide>
        <p15:guide id="6" orient="horz" pos="10560">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1613838" y="917557"/>
            <a:ext cx="8971676" cy="45146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132417" y="2286000"/>
            <a:ext cx="9927167" cy="4572000"/>
          </a:xfrm>
          <a:blipFill>
            <a:blip r:embed="rId2"/>
            <a:stretch>
              <a:fillRect/>
            </a:stretch>
          </a:blipFill>
        </p:spPr>
        <p:txBody>
          <a:bodyPr vert="horz" wrap="square" lIns="0" tIns="1371600" rIns="0" bIns="0" rtlCol="0" anchor="t" anchorCtr="0">
            <a:noAutofit/>
          </a:bodyPr>
          <a:lstStyle>
            <a:lvl1pPr marL="0" indent="0" algn="ctr">
              <a:buNone/>
              <a:defRPr lang="en-US" sz="1141" b="1" dirty="0">
                <a:solidFill>
                  <a:srgbClr val="000000"/>
                </a:solidFill>
              </a:defRPr>
            </a:lvl1pPr>
          </a:lstStyle>
          <a:p>
            <a:pPr marL="186225" lvl="0" indent="-186225"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99708298"/>
      </p:ext>
    </p:extLst>
  </p:cSld>
  <p:clrMapOvr>
    <a:masterClrMapping/>
  </p:clrMapOvr>
  <p:transition>
    <p:fade/>
  </p:transition>
  <p:extLst>
    <p:ext uri="{DCECCB84-F9BA-43D5-87BE-67443E8EF086}">
      <p15:sldGuideLst xmlns:p15="http://schemas.microsoft.com/office/powerpoint/2012/main">
        <p15:guide id="5" orient="horz" pos="4224">
          <p15:clr>
            <a:srgbClr val="5ACBF0"/>
          </p15:clr>
        </p15:guide>
        <p15:guide id="6" orient="horz" pos="2112">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1608667" y="457202"/>
            <a:ext cx="8974666" cy="45146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621026" y="5689600"/>
            <a:ext cx="4371891" cy="225698"/>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619439" y="2025650"/>
            <a:ext cx="4371891" cy="3474720"/>
          </a:xfrm>
          <a:blipFill>
            <a:blip r:embed="rId2"/>
            <a:stretch>
              <a:fillRect/>
            </a:stretch>
          </a:blipFill>
        </p:spPr>
        <p:txBody>
          <a:bodyPr vert="horz" wrap="square" lIns="0" tIns="0" rIns="0" bIns="1005840" rtlCol="0" anchor="ctr" anchorCtr="0">
            <a:noAutofit/>
          </a:bodyPr>
          <a:lstStyle>
            <a:lvl1pPr marL="0" indent="0" algn="ctr">
              <a:buNone/>
              <a:defRPr lang="en-US" sz="815" b="1" dirty="0">
                <a:solidFill>
                  <a:srgbClr val="000000"/>
                </a:solidFill>
              </a:defRPr>
            </a:lvl1pPr>
          </a:lstStyle>
          <a:p>
            <a:pPr marL="186225" lvl="0" indent="-186225"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09771" y="5689600"/>
            <a:ext cx="4371891" cy="225698"/>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07166" y="2025650"/>
            <a:ext cx="4371891" cy="3474720"/>
          </a:xfrm>
          <a:blipFill>
            <a:blip r:embed="rId3"/>
            <a:stretch>
              <a:fillRect/>
            </a:stretch>
          </a:blipFill>
        </p:spPr>
        <p:txBody>
          <a:bodyPr vert="horz" wrap="square" lIns="0" tIns="0" rIns="0" bIns="1005840" rtlCol="0" anchor="ctr" anchorCtr="0">
            <a:noAutofit/>
          </a:bodyPr>
          <a:lstStyle>
            <a:lvl1pPr marL="0" indent="0" algn="ctr">
              <a:buNone/>
              <a:defRPr lang="en-US" sz="815" b="1" dirty="0">
                <a:solidFill>
                  <a:srgbClr val="000000"/>
                </a:solidFill>
              </a:defRPr>
            </a:lvl1pPr>
          </a:lstStyle>
          <a:p>
            <a:pPr marL="186225" lvl="0" indent="-186225"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055405685"/>
      </p:ext>
    </p:extLst>
  </p:cSld>
  <p:clrMapOvr>
    <a:masterClrMapping/>
  </p:clrMapOvr>
  <p:transition>
    <p:fade/>
  </p:transition>
  <p:extLst>
    <p:ext uri="{DCECCB84-F9BA-43D5-87BE-67443E8EF086}">
      <p15:sldGuideLst xmlns:p15="http://schemas.microsoft.com/office/powerpoint/2012/main">
        <p15:guide id="3" orient="horz" pos="10513">
          <p15:clr>
            <a:srgbClr val="5ACBF0"/>
          </p15:clr>
        </p15:guide>
        <p15:guide id="4" orient="horz" pos="3743">
          <p15:clr>
            <a:srgbClr val="5ACBF0"/>
          </p15:clr>
        </p15:guide>
        <p15:guide id="5" orient="horz" pos="845">
          <p15:clr>
            <a:srgbClr val="5ACBF0"/>
          </p15:clr>
        </p15:guide>
        <p15:guide id="6" pos="13495">
          <p15:clr>
            <a:srgbClr val="5ACBF0"/>
          </p15:clr>
        </p15:guide>
        <p15:guide id="7" pos="14153">
          <p15:clr>
            <a:srgbClr val="5ACBF0"/>
          </p15:clr>
        </p15:guide>
        <p15:guide id="8" orient="horz" pos="10161">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1608667" y="457202"/>
            <a:ext cx="8974666" cy="45146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624097" y="5689600"/>
            <a:ext cx="2830444" cy="225698"/>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624067" y="2025650"/>
            <a:ext cx="2830186" cy="3474720"/>
          </a:xfrm>
          <a:blipFill>
            <a:blip r:embed="rId2"/>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98882" y="5689600"/>
            <a:ext cx="2830444" cy="225698"/>
          </a:xfrm>
        </p:spPr>
        <p:txBody>
          <a:bodyPr/>
          <a:lstStyle>
            <a:lvl1pPr marL="0" indent="0" algn="l">
              <a:spcBef>
                <a:spcPts val="0"/>
              </a:spcBef>
              <a:buNone/>
              <a:defRPr sz="1467">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97709" y="2025650"/>
            <a:ext cx="2830186" cy="3474720"/>
          </a:xfrm>
          <a:blipFill>
            <a:blip r:embed="rId3"/>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773669" y="5689600"/>
            <a:ext cx="2830444" cy="225698"/>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771351" y="2025650"/>
            <a:ext cx="2830186" cy="3474720"/>
          </a:xfrm>
          <a:blipFill>
            <a:blip r:embed="rId4"/>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893871172"/>
      </p:ext>
    </p:extLst>
  </p:cSld>
  <p:clrMapOvr>
    <a:masterClrMapping/>
  </p:clrMapOvr>
  <p:transition>
    <p:fade/>
  </p:transition>
  <p:extLst>
    <p:ext uri="{DCECCB84-F9BA-43D5-87BE-67443E8EF086}">
      <p15:sldGuideLst xmlns:p15="http://schemas.microsoft.com/office/powerpoint/2012/main">
        <p15:guide id="3" orient="horz" pos="10513">
          <p15:clr>
            <a:srgbClr val="5ACBF0"/>
          </p15:clr>
        </p15:guide>
        <p15:guide id="4" orient="horz" pos="3743">
          <p15:clr>
            <a:srgbClr val="5ACBF0"/>
          </p15:clr>
        </p15:guide>
        <p15:guide id="5" orient="horz" pos="845">
          <p15:clr>
            <a:srgbClr val="5ACBF0"/>
          </p15:clr>
        </p15:guide>
        <p15:guide id="6" pos="9204">
          <p15:clr>
            <a:srgbClr val="5ACBF0"/>
          </p15:clr>
        </p15:guide>
        <p15:guide id="7" pos="9879">
          <p15:clr>
            <a:srgbClr val="5ACBF0"/>
          </p15:clr>
        </p15:guide>
        <p15:guide id="8" pos="17769">
          <p15:clr>
            <a:srgbClr val="5ACBF0"/>
          </p15:clr>
        </p15:guide>
        <p15:guide id="9" pos="18444">
          <p15:clr>
            <a:srgbClr val="5ACBF0"/>
          </p15:clr>
        </p15:guide>
        <p15:guide id="10" orient="horz" pos="10164">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2"/>
            <a:ext cx="11018521" cy="45146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38"/>
            <a:ext cx="2532887" cy="451396"/>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1"/>
            <a:ext cx="2532887" cy="2532888"/>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10" y="4753938"/>
            <a:ext cx="2532887" cy="451396"/>
          </a:xfrm>
        </p:spPr>
        <p:txBody>
          <a:bodyPr/>
          <a:lstStyle>
            <a:lvl1pPr marL="0" indent="0" algn="l">
              <a:spcBef>
                <a:spcPts val="0"/>
              </a:spcBef>
              <a:buNone/>
              <a:defRPr sz="1467">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10" y="2025651"/>
            <a:ext cx="2532887" cy="2532888"/>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7" cy="451396"/>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7" cy="2532888"/>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1" y="4753938"/>
            <a:ext cx="2532887" cy="451396"/>
          </a:xfrm>
        </p:spPr>
        <p:txBody>
          <a:bodyPr/>
          <a:lstStyle>
            <a:lvl1pPr marL="0" indent="0" algn="l">
              <a:spcBef>
                <a:spcPts val="0"/>
              </a:spcBef>
              <a:buNone/>
              <a:defRPr sz="1467">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6" y="2025651"/>
            <a:ext cx="2532887" cy="2532888"/>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847676175"/>
      </p:ext>
    </p:extLst>
  </p:cSld>
  <p:clrMapOvr>
    <a:masterClrMapping/>
  </p:clrMapOvr>
  <p:transition>
    <p:fade/>
  </p:transition>
  <p:extLst>
    <p:ext uri="{DCECCB84-F9BA-43D5-87BE-67443E8EF086}">
      <p15:sldGuideLst xmlns:p15="http://schemas.microsoft.com/office/powerpoint/2012/main">
        <p15:guide id="3" orient="horz" pos="8779">
          <p15:clr>
            <a:srgbClr val="5ACBF0"/>
          </p15:clr>
        </p15:guide>
        <p15:guide id="4" orient="horz" pos="3743">
          <p15:clr>
            <a:srgbClr val="5ACBF0"/>
          </p15:clr>
        </p15:guide>
        <p15:guide id="5" orient="horz" pos="845">
          <p15:clr>
            <a:srgbClr val="5ACBF0"/>
          </p15:clr>
        </p15:guide>
        <p15:guide id="6" pos="7066">
          <p15:clr>
            <a:srgbClr val="5ACBF0"/>
          </p15:clr>
        </p15:guide>
        <p15:guide id="7" pos="7741">
          <p15:clr>
            <a:srgbClr val="5ACBF0"/>
          </p15:clr>
        </p15:guide>
        <p15:guide id="8" pos="13487">
          <p15:clr>
            <a:srgbClr val="5ACBF0"/>
          </p15:clr>
        </p15:guide>
        <p15:guide id="9" pos="14161">
          <p15:clr>
            <a:srgbClr val="5ACBF0"/>
          </p15:clr>
        </p15:guide>
        <p15:guide id="10" pos="19907">
          <p15:clr>
            <a:srgbClr val="5ACBF0"/>
          </p15:clr>
        </p15:guide>
        <p15:guide id="11" pos="20579">
          <p15:clr>
            <a:srgbClr val="5ACBF0"/>
          </p15:clr>
        </p15:guide>
        <p15:guide id="12" orient="horz" pos="841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68245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43"/>
            <a:ext cx="8974666" cy="451460"/>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6593" y="5334001"/>
            <a:ext cx="3984603" cy="225698"/>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19767" y="2286001"/>
            <a:ext cx="4937929" cy="2807208"/>
          </a:xfrm>
          <a:blipFill>
            <a:blip r:embed="rId2"/>
            <a:stretch>
              <a:fillRect/>
            </a:stretch>
          </a:blipFill>
        </p:spPr>
        <p:txBody>
          <a:bodyPr lIns="0" tIns="0" rIns="0" bIns="73152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146620" y="5334000"/>
            <a:ext cx="3984603" cy="225698"/>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669795" y="2286001"/>
            <a:ext cx="4937929" cy="2807208"/>
          </a:xfrm>
          <a:blipFill>
            <a:blip r:embed="rId3"/>
            <a:stretch>
              <a:fillRect/>
            </a:stretch>
          </a:blipFill>
        </p:spPr>
        <p:txBody>
          <a:bodyPr lIns="0" tIns="0" rIns="0" bIns="73152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433024586"/>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4" orient="horz" pos="9413">
          <p15:clr>
            <a:srgbClr val="5ACBF0"/>
          </p15:clr>
        </p15:guide>
        <p15:guide id="5" pos="13774">
          <p15:clr>
            <a:srgbClr val="5ACBF0"/>
          </p15:clr>
        </p15:guide>
        <p15:guide id="11" pos="6875">
          <p15:clr>
            <a:srgbClr val="5ACBF0"/>
          </p15:clr>
        </p15:guide>
        <p15:guide id="12" pos="20773">
          <p15:clr>
            <a:srgbClr val="5ACBF0"/>
          </p15:clr>
        </p15:guide>
        <p15:guide id="13" orient="horz" pos="9856">
          <p15:clr>
            <a:srgbClr val="5ACBF0"/>
          </p15:clr>
        </p15:guide>
        <p15:guide id="14" orient="horz">
          <p15:clr>
            <a:srgbClr val="5ACBF0"/>
          </p15:clr>
        </p15:guide>
        <p15:guide id="15" pos="12425">
          <p15:clr>
            <a:srgbClr val="5ACBF0"/>
          </p15:clr>
        </p15:guide>
        <p15:guide id="16" pos="15223">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42"/>
            <a:ext cx="8974666" cy="451460"/>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8254" y="4800601"/>
            <a:ext cx="2323731"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21430" y="2286000"/>
            <a:ext cx="3277056"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52324" y="4799410"/>
            <a:ext cx="2323731"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975499" y="2286000"/>
            <a:ext cx="3277056"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806394" y="4799411"/>
            <a:ext cx="2323731"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329570" y="2286000"/>
            <a:ext cx="3277056"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656033434"/>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5" pos="9122">
          <p15:clr>
            <a:srgbClr val="5ACBF0"/>
          </p15:clr>
        </p15:guide>
        <p15:guide id="6" pos="9263">
          <p15:clr>
            <a:srgbClr val="5ACBF0"/>
          </p15:clr>
        </p15:guide>
        <p15:guide id="8" pos="18391">
          <p15:clr>
            <a:srgbClr val="5ACBF0"/>
          </p15:clr>
        </p15:guide>
        <p15:guide id="9" pos="18523">
          <p15:clr>
            <a:srgbClr val="5ACBF0"/>
          </p15:clr>
        </p15:guide>
        <p15:guide id="11" pos="4558">
          <p15:clr>
            <a:srgbClr val="5ACBF0"/>
          </p15:clr>
        </p15:guide>
        <p15:guide id="12" pos="13824">
          <p15:clr>
            <a:srgbClr val="5ACBF0"/>
          </p15:clr>
        </p15:guide>
        <p15:guide id="13" pos="23090">
          <p15:clr>
            <a:srgbClr val="5ACBF0"/>
          </p15:clr>
        </p15:guide>
        <p15:guide id="14" orient="horz" pos="3150">
          <p15:clr>
            <a:srgbClr val="5ACBF0"/>
          </p15:clr>
        </p15:guide>
        <p15:guide id="15" pos="7805">
          <p15:clr>
            <a:srgbClr val="5ACBF0"/>
          </p15:clr>
        </p15:guide>
        <p15:guide id="16" pos="10598">
          <p15:clr>
            <a:srgbClr val="5ACBF0"/>
          </p15:clr>
        </p15:guide>
        <p15:guide id="17" pos="17056">
          <p15:clr>
            <a:srgbClr val="5ACBF0"/>
          </p15:clr>
        </p15:guide>
        <p15:guide id="18" pos="19849">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43"/>
            <a:ext cx="8974666" cy="451460"/>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8500" y="4800601"/>
            <a:ext cx="1489571"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21837" y="2286000"/>
            <a:ext cx="2442897"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270281" y="4799410"/>
            <a:ext cx="1489571"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793565" y="2286000"/>
            <a:ext cx="2442897"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442063" y="4799411"/>
            <a:ext cx="1489571"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965293" y="2286000"/>
            <a:ext cx="2442897"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8613845" y="4799410"/>
            <a:ext cx="1489571"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8137021" y="2286000"/>
            <a:ext cx="2442897" cy="2286000"/>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044663560"/>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5" pos="6805">
          <p15:clr>
            <a:srgbClr val="5ACBF0"/>
          </p15:clr>
        </p15:guide>
        <p15:guide id="6" pos="6949">
          <p15:clr>
            <a:srgbClr val="5ACBF0"/>
          </p15:clr>
        </p15:guide>
        <p15:guide id="7" pos="20696">
          <p15:clr>
            <a:srgbClr val="5ACBF0"/>
          </p15:clr>
        </p15:guide>
        <p15:guide id="8" pos="13751">
          <p15:clr>
            <a:srgbClr val="5ACBF0"/>
          </p15:clr>
        </p15:guide>
        <p15:guide id="9" pos="13897">
          <p15:clr>
            <a:srgbClr val="5ACBF0"/>
          </p15:clr>
        </p15:guide>
        <p15:guide id="10" pos="20840">
          <p15:clr>
            <a:srgbClr val="5ACBF0"/>
          </p15:clr>
        </p15:guide>
        <p15:guide id="11" pos="3397">
          <p15:clr>
            <a:srgbClr val="5ACBF0"/>
          </p15:clr>
        </p15:guide>
        <p15:guide id="12" pos="10354">
          <p15:clr>
            <a:srgbClr val="5ACBF0"/>
          </p15:clr>
        </p15:guide>
        <p15:guide id="13" pos="17306">
          <p15:clr>
            <a:srgbClr val="5ACBF0"/>
          </p15:clr>
        </p15:guide>
        <p15:guide id="14" pos="24251">
          <p15:clr>
            <a:srgbClr val="5ACBF0"/>
          </p15:clr>
        </p15:guide>
        <p15:guide id="15" orient="horz">
          <p15:clr>
            <a:srgbClr val="5ACBF0"/>
          </p15:clr>
        </p15:guide>
        <p15:guide id="16" pos="5485">
          <p15:clr>
            <a:srgbClr val="5ACBF0"/>
          </p15:clr>
        </p15:guide>
        <p15:guide id="17" pos="8274">
          <p15:clr>
            <a:srgbClr val="5ACBF0"/>
          </p15:clr>
        </p15:guide>
        <p15:guide id="18" pos="12419">
          <p15:clr>
            <a:srgbClr val="5ACBF0"/>
          </p15:clr>
        </p15:guide>
        <p15:guide id="19" pos="15229">
          <p15:clr>
            <a:srgbClr val="5ACBF0"/>
          </p15:clr>
        </p15:guide>
        <p15:guide id="20" pos="19368">
          <p15:clr>
            <a:srgbClr val="5ACBF0"/>
          </p15:clr>
        </p15:guide>
        <p15:guide id="21" pos="22163">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43"/>
            <a:ext cx="8974666" cy="451460"/>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1856430" y="4800601"/>
            <a:ext cx="1467228" cy="677095"/>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18016" y="2286000"/>
            <a:ext cx="1943891"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11931" y="4799409"/>
            <a:ext cx="1467228" cy="677095"/>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373517" y="2286000"/>
            <a:ext cx="1943891"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367429" y="4799410"/>
            <a:ext cx="1467228" cy="677095"/>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129017" y="2286000"/>
            <a:ext cx="1943891"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122930" y="4799409"/>
            <a:ext cx="1467228" cy="677095"/>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6884516" y="2286000"/>
            <a:ext cx="1943891" cy="2286000"/>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8878430" y="4799409"/>
            <a:ext cx="1467228" cy="677095"/>
          </a:xfrm>
        </p:spPr>
        <p:txBody>
          <a:bodyPr/>
          <a:lstStyle>
            <a:lvl1pPr marL="0" indent="0" algn="ctr">
              <a:spcBef>
                <a:spcPts val="0"/>
              </a:spcBef>
              <a:buNone/>
              <a:defRPr sz="1467">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8640017" y="2286000"/>
            <a:ext cx="1943891" cy="2286000"/>
          </a:xfrm>
          <a:blipFill>
            <a:blip r:embed="rId6"/>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241053359"/>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8" pos="16672">
          <p15:clr>
            <a:srgbClr val="5ACBF0"/>
          </p15:clr>
        </p15:guide>
        <p15:guide id="9" pos="16534">
          <p15:clr>
            <a:srgbClr val="5ACBF0"/>
          </p15:clr>
        </p15:guide>
        <p15:guide id="10" pos="22081">
          <p15:clr>
            <a:srgbClr val="5ACBF0"/>
          </p15:clr>
        </p15:guide>
        <p15:guide id="11" pos="4763">
          <p15:clr>
            <a:srgbClr val="5ACBF0"/>
          </p15:clr>
        </p15:guide>
        <p15:guide id="12" pos="10313">
          <p15:clr>
            <a:srgbClr val="5ACBF0"/>
          </p15:clr>
        </p15:guide>
        <p15:guide id="13" pos="17335">
          <p15:clr>
            <a:srgbClr val="5ACBF0"/>
          </p15:clr>
        </p15:guide>
        <p15:guide id="14" pos="22899">
          <p15:clr>
            <a:srgbClr val="5ACBF0"/>
          </p15:clr>
        </p15:guide>
        <p15:guide id="15" orient="horz">
          <p15:clr>
            <a:srgbClr val="5ACBF0"/>
          </p15:clr>
        </p15:guide>
        <p15:guide id="16" pos="6218">
          <p15:clr>
            <a:srgbClr val="5ACBF0"/>
          </p15:clr>
        </p15:guide>
        <p15:guide id="17" pos="8257">
          <p15:clr>
            <a:srgbClr val="5ACBF0"/>
          </p15:clr>
        </p15:guide>
        <p15:guide id="18" pos="11783">
          <p15:clr>
            <a:srgbClr val="5ACBF0"/>
          </p15:clr>
        </p15:guide>
        <p15:guide id="19" pos="15880">
          <p15:clr>
            <a:srgbClr val="5ACBF0"/>
          </p15:clr>
        </p15:guide>
        <p15:guide id="21" pos="22245">
          <p15:clr>
            <a:srgbClr val="5ACBF0"/>
          </p15:clr>
        </p15:guide>
        <p15:guide id="22" pos="5403">
          <p15:clr>
            <a:srgbClr val="5ACBF0"/>
          </p15:clr>
        </p15:guide>
        <p15:guide id="23" pos="5555">
          <p15:clr>
            <a:srgbClr val="5ACBF0"/>
          </p15:clr>
        </p15:guide>
        <p15:guide id="24" pos="10976">
          <p15:clr>
            <a:srgbClr val="5ACBF0"/>
          </p15:clr>
        </p15:guide>
        <p15:guide id="25" pos="11117">
          <p15:clr>
            <a:srgbClr val="5ACBF0"/>
          </p15:clr>
        </p15:guide>
        <p15:guide id="26" pos="21433">
          <p15:clr>
            <a:srgbClr val="5ACBF0"/>
          </p15:clr>
        </p15:guide>
        <p15:guide id="27" pos="13824">
          <p15:clr>
            <a:srgbClr val="5ACBF0"/>
          </p15:clr>
        </p15:guide>
        <p15:guide id="28" pos="19391">
          <p15:clr>
            <a:srgbClr val="5ACBF0"/>
          </p15:clr>
        </p15:guide>
        <p15:guide id="29" pos="2710">
          <p15:clr>
            <a:srgbClr val="5ACBF0"/>
          </p15:clr>
        </p15:guide>
        <p15:guide id="30" pos="24938">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21017"/>
            <a:ext cx="11018521" cy="451460"/>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7"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7" y="4800600"/>
            <a:ext cx="2313432"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4"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4" y="4800600"/>
            <a:ext cx="2313432"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4197489645"/>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8870">
          <p15:clr>
            <a:srgbClr val="5ACBF0"/>
          </p15:clr>
        </p15:guide>
        <p15:guide id="3" pos="13824">
          <p15:clr>
            <a:srgbClr val="5ACBF0"/>
          </p15:clr>
        </p15:guide>
        <p15:guide id="4" pos="4620">
          <p15:clr>
            <a:srgbClr val="5ACBF0"/>
          </p15:clr>
        </p15:guide>
        <p15:guide id="5" pos="20397">
          <p15:clr>
            <a:srgbClr val="5ACBF0"/>
          </p15:clr>
        </p15:guide>
        <p15:guide id="6" pos="9867">
          <p15:clr>
            <a:srgbClr val="5ACBF0"/>
          </p15:clr>
        </p15:guide>
        <p15:guide id="7" pos="7242">
          <p15:clr>
            <a:srgbClr val="5ACBF0"/>
          </p15:clr>
        </p15:guide>
        <p15:guide id="8" pos="11193">
          <p15:clr>
            <a:srgbClr val="5ACBF0"/>
          </p15:clr>
        </p15:guide>
        <p15:guide id="9" pos="16452">
          <p15:clr>
            <a:srgbClr val="5ACBF0"/>
          </p15:clr>
        </p15:guide>
        <p15:guide id="11" pos="23028">
          <p15:clr>
            <a:srgbClr val="5ACBF0"/>
          </p15:clr>
        </p15:guide>
        <p15:guide id="12" orient="horz" pos="4224">
          <p15:clr>
            <a:srgbClr val="5ACBF0"/>
          </p15:clr>
        </p15:guide>
        <p15:guide id="13" pos="17778">
          <p15:clr>
            <a:srgbClr val="5ACBF0"/>
          </p15:clr>
        </p15:guide>
        <p15:guide id="14" orient="horz" pos="8489">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062"/>
            <a:ext cx="11018521" cy="451460"/>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1"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1" y="4800600"/>
            <a:ext cx="2313432"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1"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1" y="4800600"/>
            <a:ext cx="2313432"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1"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1" y="4800600"/>
            <a:ext cx="2313432"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2"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2" y="4800600"/>
            <a:ext cx="2313432"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140884272"/>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8870">
          <p15:clr>
            <a:srgbClr val="5ACBF0"/>
          </p15:clr>
        </p15:guide>
        <p15:guide id="3" pos="14490">
          <p15:clr>
            <a:srgbClr val="5ACBF0"/>
          </p15:clr>
        </p15:guide>
        <p15:guide id="5" pos="21075">
          <p15:clr>
            <a:srgbClr val="5ACBF0"/>
          </p15:clr>
        </p15:guide>
        <p15:guide id="7" pos="13155">
          <p15:clr>
            <a:srgbClr val="5ACBF0"/>
          </p15:clr>
        </p15:guide>
        <p15:guide id="8" pos="7902">
          <p15:clr>
            <a:srgbClr val="5ACBF0"/>
          </p15:clr>
        </p15:guide>
        <p15:guide id="10" pos="10533">
          <p15:clr>
            <a:srgbClr val="5ACBF0"/>
          </p15:clr>
        </p15:guide>
        <p15:guide id="11" pos="17121">
          <p15:clr>
            <a:srgbClr val="5ACBF0"/>
          </p15:clr>
        </p15:guide>
        <p15:guide id="12" pos="23691">
          <p15:clr>
            <a:srgbClr val="5ACBF0"/>
          </p15:clr>
        </p15:guide>
        <p15:guide id="13" pos="3948">
          <p15:clr>
            <a:srgbClr val="5ACBF0"/>
          </p15:clr>
        </p15:guide>
        <p15:guide id="14" orient="horz" pos="4224">
          <p15:clr>
            <a:srgbClr val="5ACBF0"/>
          </p15:clr>
        </p15:guide>
        <p15:guide id="15" pos="6573">
          <p15:clr>
            <a:srgbClr val="5ACBF0"/>
          </p15:clr>
        </p15:guide>
        <p15:guide id="18" pos="19740">
          <p15:clr>
            <a:srgbClr val="5ACBF0"/>
          </p15:clr>
        </p15:guide>
        <p15:guide id="19" orient="horz" pos="8501">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062"/>
            <a:ext cx="11018521" cy="451460"/>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7"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7" y="4235450"/>
            <a:ext cx="1737360"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2"/>
            <a:ext cx="1737360"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4"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4" y="4235450"/>
            <a:ext cx="1737360"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216832696"/>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7814">
          <p15:clr>
            <a:srgbClr val="5ACBF0"/>
          </p15:clr>
        </p15:guide>
        <p15:guide id="3" pos="22377">
          <p15:clr>
            <a:srgbClr val="5ACBF0"/>
          </p15:clr>
        </p15:guide>
        <p15:guide id="5" pos="21060">
          <p15:clr>
            <a:srgbClr val="5ACBF0"/>
          </p15:clr>
        </p15:guide>
        <p15:guide id="7" pos="15810">
          <p15:clr>
            <a:srgbClr val="5ACBF0"/>
          </p15:clr>
        </p15:guide>
        <p15:guide id="8" pos="11850">
          <p15:clr>
            <a:srgbClr val="5ACBF0"/>
          </p15:clr>
        </p15:guide>
        <p15:guide id="10" pos="10533">
          <p15:clr>
            <a:srgbClr val="5ACBF0"/>
          </p15:clr>
        </p15:guide>
        <p15:guide id="11" pos="17115">
          <p15:clr>
            <a:srgbClr val="5ACBF0"/>
          </p15:clr>
        </p15:guide>
        <p15:guide id="13" pos="5271">
          <p15:clr>
            <a:srgbClr val="5ACBF0"/>
          </p15:clr>
        </p15:guide>
        <p15:guide id="14" orient="horz" pos="4224">
          <p15:clr>
            <a:srgbClr val="5ACBF0"/>
          </p15:clr>
        </p15:guide>
        <p15:guide id="15" pos="6588">
          <p15:clr>
            <a:srgbClr val="5ACBF0"/>
          </p15:clr>
        </p15:guide>
        <p15:guide id="16" orient="horz" pos="7430">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622384" y="2309812"/>
            <a:ext cx="3182027" cy="451460"/>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5393267" y="2309814"/>
            <a:ext cx="5190066" cy="351121"/>
          </a:xfrm>
        </p:spPr>
        <p:txBody>
          <a:bodyPr anchor="t"/>
          <a:lstStyle>
            <a:lvl1pPr marL="188812" indent="-188812">
              <a:spcAft>
                <a:spcPts val="48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1622384"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2880841"/>
      </p:ext>
    </p:extLst>
  </p:cSld>
  <p:clrMapOvr>
    <a:masterClrMapping/>
  </p:clrMapOvr>
  <p:transition>
    <p:fade/>
  </p:transition>
  <p:extLst>
    <p:ext uri="{DCECCB84-F9BA-43D5-87BE-67443E8EF086}">
      <p15:sldGuideLst xmlns:p15="http://schemas.microsoft.com/office/powerpoint/2012/main">
        <p15:guide id="13" pos="12193">
          <p15:clr>
            <a:srgbClr val="5ACBF0"/>
          </p15:clr>
        </p15:guide>
        <p15:guide id="29" orient="horz" pos="3731">
          <p15:clr>
            <a:srgbClr val="5ACBF0"/>
          </p15:clr>
        </p15:guide>
        <p15:guide id="30" pos="10944">
          <p15:clr>
            <a:srgbClr val="5ACBF0"/>
          </p15:clr>
        </p15:guide>
        <p15:guide id="32" orient="horz" pos="426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614848" y="3201683"/>
            <a:ext cx="3182027" cy="45146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968472" y="3251854"/>
            <a:ext cx="4608681" cy="351121"/>
          </a:xfrm>
        </p:spPr>
        <p:txBody>
          <a:bodyPr anchor="ctr"/>
          <a:lstStyle>
            <a:lvl1pPr marL="188812" indent="-188812">
              <a:spcAft>
                <a:spcPts val="48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5382684" y="2578100"/>
            <a:ext cx="0" cy="170180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336799805"/>
      </p:ext>
    </p:extLst>
  </p:cSld>
  <p:clrMapOvr>
    <a:masterClrMapping/>
  </p:clrMapOvr>
  <p:transition>
    <p:fade/>
  </p:transition>
  <p:extLst>
    <p:ext uri="{DCECCB84-F9BA-43D5-87BE-67443E8EF086}">
      <p15:sldGuideLst xmlns:p15="http://schemas.microsoft.com/office/powerpoint/2012/main">
        <p15:guide id="13" pos="12217">
          <p15:clr>
            <a:srgbClr val="5ACBF0"/>
          </p15:clr>
        </p15:guide>
        <p15:guide id="29" orient="horz" pos="6336">
          <p15:clr>
            <a:srgbClr val="5ACBF0"/>
          </p15:clr>
        </p15:guide>
        <p15:guide id="30" pos="10920">
          <p15:clr>
            <a:srgbClr val="5ACBF0"/>
          </p15:clr>
        </p15:guide>
        <p15:guide id="31" pos="13513">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1614846" y="508470"/>
            <a:ext cx="8968487" cy="451460"/>
          </a:xfrm>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623" fontAlgn="base">
              <a:spcBef>
                <a:spcPct val="0"/>
              </a:spcBef>
              <a:spcAft>
                <a:spcPct val="0"/>
              </a:spcAft>
            </a:pPr>
            <a:endParaRPr lang="en-US" sz="1629">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1026584" y="1436688"/>
            <a:ext cx="3788359" cy="38639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8">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1614846" y="2099312"/>
            <a:ext cx="8968487" cy="300889"/>
          </a:xfrm>
        </p:spPr>
        <p:txBody>
          <a:bodyPr/>
          <a:lstStyle>
            <a:lvl1pPr marL="0" indent="0">
              <a:buNone/>
              <a:tabLst/>
              <a:defRPr sz="1955">
                <a:solidFill>
                  <a:srgbClr val="000000"/>
                </a:solidFill>
                <a:latin typeface="Consolas" panose="020B0609020204030204" pitchFamily="49" charset="0"/>
                <a:cs typeface="Consolas" panose="020B0609020204030204" pitchFamily="49" charset="0"/>
              </a:defRPr>
            </a:lvl1pPr>
            <a:lvl2pPr marL="282314" indent="0">
              <a:buNone/>
              <a:tabLst>
                <a:tab pos="280631" algn="l"/>
              </a:tabLst>
              <a:defRPr sz="1955">
                <a:solidFill>
                  <a:schemeClr val="tx1"/>
                </a:solidFill>
                <a:latin typeface="Consolas" panose="020B0609020204030204" pitchFamily="49" charset="0"/>
                <a:cs typeface="Consolas" panose="020B0609020204030204" pitchFamily="49" charset="0"/>
              </a:defRPr>
            </a:lvl2pPr>
            <a:lvl3pPr marL="476241" indent="0">
              <a:buNone/>
              <a:tabLst>
                <a:tab pos="464270" algn="l"/>
              </a:tabLst>
              <a:defRPr sz="1955">
                <a:solidFill>
                  <a:schemeClr val="tx1"/>
                </a:solidFill>
                <a:latin typeface="Consolas" panose="020B0609020204030204" pitchFamily="49" charset="0"/>
                <a:cs typeface="Consolas" panose="020B0609020204030204" pitchFamily="49" charset="0"/>
              </a:defRPr>
            </a:lvl3pPr>
            <a:lvl4pPr marL="663570" indent="0">
              <a:buNone/>
              <a:tabLst>
                <a:tab pos="651788" algn="l"/>
              </a:tabLst>
              <a:defRPr sz="1955">
                <a:solidFill>
                  <a:schemeClr val="tx1"/>
                </a:solidFill>
                <a:latin typeface="Consolas" panose="020B0609020204030204" pitchFamily="49" charset="0"/>
                <a:cs typeface="Consolas" panose="020B0609020204030204" pitchFamily="49" charset="0"/>
              </a:defRPr>
            </a:lvl4pPr>
            <a:lvl5pPr marL="856177" indent="0">
              <a:buNone/>
              <a:tabLst>
                <a:tab pos="838013" algn="l"/>
              </a:tabLst>
              <a:defRPr sz="1955">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089624134"/>
      </p:ext>
    </p:extLst>
  </p:cSld>
  <p:clrMapOvr>
    <a:masterClrMapping/>
  </p:clrMapOvr>
  <p:transition>
    <p:fade/>
  </p:transition>
  <p:extLst>
    <p:ext uri="{DCECCB84-F9BA-43D5-87BE-67443E8EF086}">
      <p15:sldGuideLst xmlns:p15="http://schemas.microsoft.com/office/powerpoint/2012/main">
        <p15:guide id="1" orient="horz" pos="3878">
          <p15:clr>
            <a:srgbClr val="5ACBF0"/>
          </p15:clr>
        </p15:guide>
        <p15:guide id="2" orient="horz" pos="2655">
          <p15:clr>
            <a:srgbClr val="5ACBF0"/>
          </p15:clr>
        </p15:guide>
        <p15:guide id="3" orient="horz" pos="84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1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1614846" y="457202"/>
            <a:ext cx="8968487" cy="451460"/>
          </a:xfrm>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612974" y="1230682"/>
            <a:ext cx="8968487" cy="300889"/>
          </a:xfrm>
        </p:spPr>
        <p:txBody>
          <a:bodyPr wrap="square">
            <a:spAutoFit/>
          </a:bodyPr>
          <a:lstStyle>
            <a:lvl1pPr marL="0" indent="0">
              <a:spcBef>
                <a:spcPts val="489"/>
              </a:spcBef>
              <a:spcAft>
                <a:spcPts val="0"/>
              </a:spcAft>
              <a:buNone/>
              <a:defRPr sz="1955">
                <a:solidFill>
                  <a:schemeClr val="tx1"/>
                </a:solidFill>
                <a:latin typeface="+mn-lt"/>
                <a:cs typeface="Segoe UI" panose="020B0502040204020203" pitchFamily="34" charset="0"/>
              </a:defRPr>
            </a:lvl1pPr>
            <a:lvl2pPr marL="186169" indent="0">
              <a:buNone/>
              <a:defRPr sz="1955">
                <a:solidFill>
                  <a:srgbClr val="2F2F2F"/>
                </a:solidFill>
                <a:latin typeface="Segoe UI" panose="020B0502040204020203" pitchFamily="34" charset="0"/>
                <a:cs typeface="Segoe UI" panose="020B0502040204020203" pitchFamily="34" charset="0"/>
              </a:defRPr>
            </a:lvl2pPr>
            <a:lvl3pPr marL="372339" indent="0">
              <a:buNone/>
              <a:defRPr/>
            </a:lvl3pPr>
            <a:lvl4pPr marL="558507" indent="0">
              <a:buNone/>
              <a:defRPr/>
            </a:lvl4pPr>
            <a:lvl5pPr marL="744677"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623" fontAlgn="base">
              <a:spcBef>
                <a:spcPct val="0"/>
              </a:spcBef>
              <a:spcAft>
                <a:spcPct val="0"/>
              </a:spcAft>
            </a:pPr>
            <a:endParaRPr lang="en-US" sz="1629">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026584" y="2827138"/>
            <a:ext cx="3788359" cy="38639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612972" y="3491220"/>
            <a:ext cx="8970362" cy="300889"/>
          </a:xfrm>
        </p:spPr>
        <p:txBody>
          <a:bodyPr/>
          <a:lstStyle>
            <a:lvl1pPr marL="0" indent="0">
              <a:buNone/>
              <a:tabLst/>
              <a:defRPr sz="1955">
                <a:solidFill>
                  <a:srgbClr val="000000"/>
                </a:solidFill>
                <a:latin typeface="Consolas" panose="020B0609020204030204" pitchFamily="49" charset="0"/>
                <a:cs typeface="Consolas" panose="020B0609020204030204" pitchFamily="49" charset="0"/>
              </a:defRPr>
            </a:lvl1pPr>
            <a:lvl2pPr marL="282229"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097" indent="0">
              <a:buNone/>
              <a:defRPr sz="162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371"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5921"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20388366"/>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4" orient="horz" pos="5210">
          <p15:clr>
            <a:srgbClr val="5ACBF0"/>
          </p15:clr>
        </p15:guide>
        <p15:guide id="5" orient="horz" pos="6445">
          <p15:clr>
            <a:srgbClr val="5ACBF0"/>
          </p15:clr>
        </p15:guide>
        <p15:guide id="6" orient="horz" pos="2267">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623" fontAlgn="base">
              <a:spcBef>
                <a:spcPct val="0"/>
              </a:spcBef>
              <a:spcAft>
                <a:spcPct val="0"/>
              </a:spcAft>
            </a:pPr>
            <a:endParaRPr lang="en-US" sz="1629">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1614846" y="4224582"/>
            <a:ext cx="8970362" cy="401228"/>
          </a:xfrm>
        </p:spPr>
        <p:txBody>
          <a:bodyPr/>
          <a:lstStyle>
            <a:lvl1pPr>
              <a:defRPr sz="2607">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026584" y="0"/>
            <a:ext cx="3788359" cy="38639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612972" y="660510"/>
            <a:ext cx="8970362" cy="300889"/>
          </a:xfrm>
        </p:spPr>
        <p:txBody>
          <a:bodyPr/>
          <a:lstStyle>
            <a:lvl1pPr marL="0" indent="0">
              <a:buNone/>
              <a:tabLst/>
              <a:defRPr sz="1955">
                <a:solidFill>
                  <a:srgbClr val="000000"/>
                </a:solidFill>
                <a:latin typeface="Consolas" panose="020B0609020204030204" pitchFamily="49" charset="0"/>
                <a:cs typeface="Consolas" panose="020B0609020204030204" pitchFamily="49" charset="0"/>
              </a:defRPr>
            </a:lvl1pPr>
            <a:lvl2pPr marL="282229"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097" indent="0">
              <a:buNone/>
              <a:defRPr sz="162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371"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5921"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617736" y="4996506"/>
            <a:ext cx="8970362" cy="300889"/>
          </a:xfrm>
        </p:spPr>
        <p:txBody>
          <a:bodyPr wrap="square">
            <a:spAutoFit/>
          </a:bodyPr>
          <a:lstStyle>
            <a:lvl1pPr marL="0" indent="0">
              <a:spcBef>
                <a:spcPts val="489"/>
              </a:spcBef>
              <a:spcAft>
                <a:spcPts val="0"/>
              </a:spcAft>
              <a:buNone/>
              <a:defRPr sz="1955">
                <a:solidFill>
                  <a:schemeClr val="tx1"/>
                </a:solidFill>
                <a:latin typeface="+mn-lt"/>
                <a:cs typeface="Segoe UI" panose="020B0502040204020203" pitchFamily="34" charset="0"/>
              </a:defRPr>
            </a:lvl1pPr>
            <a:lvl2pPr marL="186169" indent="0">
              <a:buNone/>
              <a:defRPr sz="1955">
                <a:solidFill>
                  <a:srgbClr val="2F2F2F"/>
                </a:solidFill>
                <a:latin typeface="Segoe UI" panose="020B0502040204020203" pitchFamily="34" charset="0"/>
                <a:cs typeface="Segoe UI" panose="020B0502040204020203" pitchFamily="34" charset="0"/>
              </a:defRPr>
            </a:lvl2pPr>
            <a:lvl3pPr marL="372339" indent="0">
              <a:buNone/>
              <a:defRPr/>
            </a:lvl3pPr>
            <a:lvl4pPr marL="558507" indent="0">
              <a:buNone/>
              <a:defRPr/>
            </a:lvl4pPr>
            <a:lvl5pPr marL="744677" indent="0">
              <a:buNone/>
              <a:defRPr/>
            </a:lvl5pPr>
          </a:lstStyle>
          <a:p>
            <a:pPr lvl="0"/>
            <a:r>
              <a:rPr lang="en-US"/>
              <a:t>Click to edit text</a:t>
            </a:r>
          </a:p>
        </p:txBody>
      </p:sp>
    </p:spTree>
    <p:extLst>
      <p:ext uri="{BB962C8B-B14F-4D97-AF65-F5344CB8AC3E}">
        <p14:creationId xmlns:p14="http://schemas.microsoft.com/office/powerpoint/2010/main" val="1322494914"/>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4" orient="horz" pos="7806">
          <p15:clr>
            <a:srgbClr val="5ACBF0"/>
          </p15:clr>
        </p15:guide>
        <p15:guide id="5" orient="horz" pos="9231">
          <p15:clr>
            <a:srgbClr val="5ACBF0"/>
          </p15:clr>
        </p15:guide>
        <p15:guide id="6" orient="horz" pos="1229">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1604265" y="457202"/>
            <a:ext cx="4040887" cy="401228"/>
          </a:xfrm>
        </p:spPr>
        <p:txBody>
          <a:bodyPr/>
          <a:lstStyle>
            <a:lvl1pPr>
              <a:defRPr sz="2607">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604966" y="1338141"/>
            <a:ext cx="3601018" cy="300889"/>
          </a:xfrm>
        </p:spPr>
        <p:txBody>
          <a:bodyPr wrap="square">
            <a:spAutoFit/>
          </a:bodyPr>
          <a:lstStyle>
            <a:lvl1pPr marL="0" indent="0">
              <a:lnSpc>
                <a:spcPct val="100000"/>
              </a:lnSpc>
              <a:spcBef>
                <a:spcPts val="489"/>
              </a:spcBef>
              <a:spcAft>
                <a:spcPts val="0"/>
              </a:spcAft>
              <a:buNone/>
              <a:defRPr sz="1955"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9"/>
              </a:spcBef>
              <a:spcAft>
                <a:spcPts val="49"/>
              </a:spcAft>
              <a:buNone/>
              <a:defRPr sz="1955" b="0" i="0">
                <a:solidFill>
                  <a:srgbClr val="2F2F2F"/>
                </a:solidFill>
                <a:latin typeface="Segoe UI" panose="020B0502040204020203" pitchFamily="34" charset="0"/>
                <a:cs typeface="Segoe UI" panose="020B0502040204020203" pitchFamily="34" charset="0"/>
              </a:defRPr>
            </a:lvl2pPr>
            <a:lvl3pPr marL="372339" indent="0">
              <a:buNone/>
              <a:defRPr/>
            </a:lvl3pPr>
            <a:lvl4pPr marL="558507" indent="0">
              <a:buNone/>
              <a:defRPr/>
            </a:lvl4pPr>
            <a:lvl5pPr marL="744677"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800549" y="0"/>
            <a:ext cx="6391451"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623" fontAlgn="base">
              <a:spcBef>
                <a:spcPct val="0"/>
              </a:spcBef>
              <a:spcAft>
                <a:spcPct val="0"/>
              </a:spcAft>
            </a:pPr>
            <a:endParaRPr lang="en-US" sz="1629">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227764" y="1"/>
            <a:ext cx="3788359" cy="431656"/>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62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816726" y="709188"/>
            <a:ext cx="4792750" cy="300889"/>
          </a:xfrm>
        </p:spPr>
        <p:txBody>
          <a:bodyPr/>
          <a:lstStyle>
            <a:lvl1pPr marL="0" indent="0">
              <a:buNone/>
              <a:tabLst/>
              <a:defRPr sz="1955">
                <a:solidFill>
                  <a:srgbClr val="2F2F2F"/>
                </a:solidFill>
                <a:latin typeface="Consolas" panose="020B0609020204030204" pitchFamily="49" charset="0"/>
                <a:cs typeface="Consolas" panose="020B0609020204030204" pitchFamily="49" charset="0"/>
              </a:defRPr>
            </a:lvl1pPr>
            <a:lvl2pPr marL="282229"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097" indent="0">
              <a:buNone/>
              <a:defRPr sz="162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371"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5921"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41824556"/>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1305">
          <p15:clr>
            <a:srgbClr val="5ACBF0"/>
          </p15:clr>
        </p15:guide>
        <p15:guide id="4" orient="horz" pos="2473">
          <p15:clr>
            <a:srgbClr val="5ACBF0"/>
          </p15:clr>
        </p15:guide>
        <p15:guide id="7" pos="11818">
          <p15:clr>
            <a:srgbClr val="5ACBF0"/>
          </p15:clr>
        </p15:guide>
        <p15:guide id="8" pos="13155">
          <p15:clr>
            <a:srgbClr val="5ACBF0"/>
          </p15:clr>
        </p15:guide>
        <p15:guide id="9" pos="10498">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1"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623" fontAlgn="base">
              <a:spcBef>
                <a:spcPct val="0"/>
              </a:spcBef>
              <a:spcAft>
                <a:spcPct val="0"/>
              </a:spcAft>
            </a:pPr>
            <a:endParaRPr lang="en-US" sz="1629">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2"/>
            <a:ext cx="4031233" cy="401228"/>
          </a:xfrm>
        </p:spPr>
        <p:txBody>
          <a:bodyPr/>
          <a:lstStyle>
            <a:lvl1pPr>
              <a:defRPr sz="2607">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1"/>
            <a:ext cx="3788359" cy="431656"/>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62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3"/>
            <a:ext cx="5819774" cy="300889"/>
          </a:xfrm>
        </p:spPr>
        <p:txBody>
          <a:bodyPr/>
          <a:lstStyle>
            <a:lvl1pPr marL="0" indent="0">
              <a:buNone/>
              <a:defRPr sz="1955">
                <a:solidFill>
                  <a:srgbClr val="2F2F2F"/>
                </a:solidFill>
                <a:latin typeface="Consolas" panose="020B0609020204030204" pitchFamily="49" charset="0"/>
                <a:cs typeface="Consolas" panose="020B0609020204030204" pitchFamily="49" charset="0"/>
              </a:defRPr>
            </a:lvl1pPr>
            <a:lvl2pPr marL="282229"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097" indent="0">
              <a:buNone/>
              <a:defRPr sz="162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371"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5921"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1" y="1336677"/>
            <a:ext cx="4033838" cy="300889"/>
          </a:xfrm>
        </p:spPr>
        <p:txBody>
          <a:bodyPr wrap="square">
            <a:spAutoFit/>
          </a:bodyPr>
          <a:lstStyle>
            <a:lvl1pPr marL="0" indent="0">
              <a:lnSpc>
                <a:spcPct val="100000"/>
              </a:lnSpc>
              <a:spcBef>
                <a:spcPts val="489"/>
              </a:spcBef>
              <a:spcAft>
                <a:spcPts val="0"/>
              </a:spcAft>
              <a:buNone/>
              <a:defRPr sz="1955"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9"/>
              </a:spcBef>
              <a:spcAft>
                <a:spcPts val="49"/>
              </a:spcAft>
              <a:buNone/>
              <a:defRPr sz="1955" b="0" i="0">
                <a:solidFill>
                  <a:srgbClr val="2F2F2F"/>
                </a:solidFill>
                <a:latin typeface="Segoe UI" panose="020B0502040204020203" pitchFamily="34" charset="0"/>
                <a:cs typeface="Segoe UI" panose="020B0502040204020203" pitchFamily="34" charset="0"/>
              </a:defRPr>
            </a:lvl2pPr>
            <a:lvl3pPr marL="372339" indent="0">
              <a:buNone/>
              <a:defRPr/>
            </a:lvl3pPr>
            <a:lvl4pPr marL="558507" indent="0">
              <a:buNone/>
              <a:defRPr/>
            </a:lvl4pPr>
            <a:lvl5pPr marL="744677" indent="0">
              <a:buNone/>
              <a:defRPr/>
            </a:lvl5pPr>
          </a:lstStyle>
          <a:p>
            <a:pPr lvl="0"/>
            <a:r>
              <a:rPr lang="en-US"/>
              <a:t>Click to edit text</a:t>
            </a:r>
          </a:p>
        </p:txBody>
      </p:sp>
    </p:spTree>
    <p:extLst>
      <p:ext uri="{BB962C8B-B14F-4D97-AF65-F5344CB8AC3E}">
        <p14:creationId xmlns:p14="http://schemas.microsoft.com/office/powerpoint/2010/main" val="1891344050"/>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1279">
          <p15:clr>
            <a:srgbClr val="5ACBF0"/>
          </p15:clr>
        </p15:guide>
        <p15:guide id="4" orient="horz" pos="2461">
          <p15:clr>
            <a:srgbClr val="5ACBF0"/>
          </p15:clr>
        </p15:guide>
        <p15:guide id="6" pos="15848">
          <p15:clr>
            <a:srgbClr val="5ACBF0"/>
          </p15:clr>
        </p15:guide>
        <p15:guide id="7" pos="14522">
          <p15:clr>
            <a:srgbClr val="5ACBF0"/>
          </p15:clr>
        </p15:guide>
        <p15:guide id="8" pos="17180">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3B0F44-1527-F6F0-E88B-EC83140B1EC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14"/>
            <a:ext cx="12192000" cy="6857886"/>
          </a:xfrm>
          <a:prstGeom prst="rect">
            <a:avLst/>
          </a:prstGeom>
        </p:spPr>
      </p:pic>
      <p:sp>
        <p:nvSpPr>
          <p:cNvPr id="2" name="Title 1"/>
          <p:cNvSpPr>
            <a:spLocks noGrp="1"/>
          </p:cNvSpPr>
          <p:nvPr>
            <p:ph type="title" hasCustomPrompt="1"/>
          </p:nvPr>
        </p:nvSpPr>
        <p:spPr>
          <a:xfrm>
            <a:off x="1622383" y="3080426"/>
            <a:ext cx="6217920" cy="451396"/>
          </a:xfrm>
          <a:noFill/>
        </p:spPr>
        <p:txBody>
          <a:bodyPr lIns="0" tIns="0" rIns="0" bIns="0" anchor="b" anchorCtr="0">
            <a:spAutoFit/>
          </a:bodyPr>
          <a:lstStyle>
            <a:lvl1pPr algn="l" defTabSz="759842" rtl="0" eaLnBrk="1" latinLnBrk="0" hangingPunct="1">
              <a:lnSpc>
                <a:spcPct val="90000"/>
              </a:lnSpc>
              <a:spcBef>
                <a:spcPct val="0"/>
              </a:spcBef>
              <a:buNone/>
              <a:defRPr lang="en-US" sz="3259" b="0" kern="1200" cap="none" spc="-41"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622383" y="3977321"/>
            <a:ext cx="6217920" cy="200676"/>
          </a:xfrm>
          <a:noFill/>
        </p:spPr>
        <p:txBody>
          <a:bodyPr lIns="0" tIns="0" rIns="0" bIns="0">
            <a:spAutoFit/>
          </a:bodyPr>
          <a:lstStyle>
            <a:lvl1pPr marL="0" indent="0">
              <a:spcBef>
                <a:spcPts val="0"/>
              </a:spcBef>
              <a:spcAft>
                <a:spcPts val="0"/>
              </a:spcAft>
              <a:buFont typeface="Arial" panose="020B0604020202020204" pitchFamily="34" charset="0"/>
              <a:buNone/>
              <a:defRPr sz="1304"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4091315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guide id="4" orient="horz" pos="7348">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2383" y="3080426"/>
            <a:ext cx="9144000" cy="451396"/>
          </a:xfrm>
          <a:noFill/>
        </p:spPr>
        <p:txBody>
          <a:bodyPr lIns="0" tIns="0" rIns="0" bIns="0" anchor="b" anchorCtr="0">
            <a:spAutoFit/>
          </a:bodyPr>
          <a:lstStyle>
            <a:lvl1pPr algn="l" defTabSz="759842" rtl="0" eaLnBrk="1" latinLnBrk="0" hangingPunct="1">
              <a:lnSpc>
                <a:spcPct val="90000"/>
              </a:lnSpc>
              <a:spcBef>
                <a:spcPct val="0"/>
              </a:spcBef>
              <a:buNone/>
              <a:defRPr lang="en-US" sz="3259" b="0" kern="1200" cap="none" spc="-4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622383" y="3977321"/>
            <a:ext cx="9144000" cy="200676"/>
          </a:xfrm>
          <a:noFill/>
        </p:spPr>
        <p:txBody>
          <a:bodyPr lIns="0" tIns="0" rIns="0" bIns="0">
            <a:spAutoFit/>
          </a:bodyPr>
          <a:lstStyle>
            <a:lvl1pPr marL="0" indent="0">
              <a:spcBef>
                <a:spcPts val="0"/>
              </a:spcBef>
              <a:spcAft>
                <a:spcPts val="0"/>
              </a:spcAft>
              <a:buFont typeface="Arial" panose="020B0604020202020204" pitchFamily="34" charset="0"/>
              <a:buNone/>
              <a:defRPr sz="130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01752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guide id="4" orient="horz" pos="7348">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CDFD13-6896-24D9-3F53-88D31F1D222F}"/>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hasCustomPrompt="1"/>
          </p:nvPr>
        </p:nvSpPr>
        <p:spPr>
          <a:xfrm>
            <a:off x="1622383" y="3083010"/>
            <a:ext cx="6675120" cy="451396"/>
          </a:xfrm>
          <a:noFill/>
        </p:spPr>
        <p:txBody>
          <a:bodyPr lIns="0" tIns="0" rIns="0" bIns="0" anchor="b" anchorCtr="0">
            <a:spAutoFit/>
          </a:bodyPr>
          <a:lstStyle>
            <a:lvl1pPr algn="l" defTabSz="759842" rtl="0" eaLnBrk="1" latinLnBrk="0" hangingPunct="1">
              <a:lnSpc>
                <a:spcPct val="90000"/>
              </a:lnSpc>
              <a:spcBef>
                <a:spcPct val="0"/>
              </a:spcBef>
              <a:buNone/>
              <a:defRPr lang="en-US" sz="3259" b="0" kern="1200" cap="none" spc="-4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63361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57">
          <p15:clr>
            <a:srgbClr val="5ACBF0"/>
          </p15:clr>
        </p15:guide>
        <p15:guide id="3" orient="horz" pos="5606">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2383" y="3083010"/>
            <a:ext cx="9144000" cy="451396"/>
          </a:xfrm>
          <a:noFill/>
        </p:spPr>
        <p:txBody>
          <a:bodyPr lIns="0" tIns="0" rIns="0" bIns="0" anchor="b" anchorCtr="0">
            <a:spAutoFit/>
          </a:bodyPr>
          <a:lstStyle>
            <a:lvl1pPr algn="l" defTabSz="759842" rtl="0" eaLnBrk="1" latinLnBrk="0" hangingPunct="1">
              <a:lnSpc>
                <a:spcPct val="90000"/>
              </a:lnSpc>
              <a:spcBef>
                <a:spcPct val="0"/>
              </a:spcBef>
              <a:buNone/>
              <a:defRPr lang="en-US" sz="3259" b="0" kern="1200" cap="none" spc="-4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73475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5353686"/>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81">
          <p15:clr>
            <a:srgbClr val="A4A3A4"/>
          </p15:clr>
        </p15:guide>
        <p15:guide id="15" pos="12052">
          <p15:clr>
            <a:srgbClr val="A4A3A4"/>
          </p15:clr>
        </p15:guide>
        <p15:guide id="16" pos="13513">
          <p15:clr>
            <a:srgbClr val="A4A3A4"/>
          </p15:clr>
        </p15:guide>
        <p15:guide id="17" pos="14153">
          <p15:clr>
            <a:srgbClr val="A4A3A4"/>
          </p15:clr>
        </p15:guide>
        <p15:guide id="18" pos="15631">
          <p15:clr>
            <a:srgbClr val="A4A3A4"/>
          </p15:clr>
        </p15:guide>
        <p15:guide id="19" pos="16311">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2344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1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6742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1631951" y="6181210"/>
            <a:ext cx="4482124" cy="87828"/>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759475" eaLnBrk="0" hangingPunct="0"/>
            <a:r>
              <a:rPr lang="en-US" sz="571">
                <a:solidFill>
                  <a:schemeClr val="tx1"/>
                </a:solidFill>
                <a:cs typeface="Segoe UI" pitchFamily="34" charset="0"/>
              </a:rPr>
              <a:t>© Copyright Microsoft Corporation. All rights reserved. </a:t>
            </a:r>
          </a:p>
        </p:txBody>
      </p:sp>
      <p:pic>
        <p:nvPicPr>
          <p:cNvPr id="3" name="MS logo white - EMF" descr="Microsoft logo white text version">
            <a:extLst>
              <a:ext uri="{FF2B5EF4-FFF2-40B4-BE49-F238E27FC236}">
                <a16:creationId xmlns:a16="http://schemas.microsoft.com/office/drawing/2014/main" id="{13E46B7E-7D6F-4019-D6F4-4AF2BDAEA99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604904" y="585789"/>
            <a:ext cx="1113236" cy="292608"/>
          </a:xfrm>
          <a:prstGeom prst="rect">
            <a:avLst/>
          </a:prstGeom>
        </p:spPr>
      </p:pic>
    </p:spTree>
    <p:extLst>
      <p:ext uri="{BB962C8B-B14F-4D97-AF65-F5344CB8AC3E}">
        <p14:creationId xmlns:p14="http://schemas.microsoft.com/office/powerpoint/2010/main" val="14751682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1612702" y="457202"/>
            <a:ext cx="8974407" cy="451460"/>
          </a:xfr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1608667" y="1436688"/>
            <a:ext cx="8974666" cy="1805648"/>
          </a:xfrm>
        </p:spPr>
        <p:txBody>
          <a:bodyPr wrap="square">
            <a:spAutoFit/>
          </a:bodyPr>
          <a:lstStyle>
            <a:lvl1pPr>
              <a:defRPr sz="2933">
                <a:latin typeface="+mn-lt"/>
              </a:defRPr>
            </a:lvl1pPr>
            <a:lvl2pPr>
              <a:defRPr sz="2281">
                <a:latin typeface="+mn-lt"/>
              </a:defRPr>
            </a:lvl2pPr>
            <a:lvl3pPr>
              <a:defRPr sz="1955">
                <a:latin typeface="+mn-lt"/>
              </a:defRPr>
            </a:lvl3pPr>
            <a:lvl4pPr>
              <a:defRPr sz="1629">
                <a:latin typeface="+mn-lt"/>
              </a:defRPr>
            </a:lvl4pPr>
            <a:lvl5pPr>
              <a:defRPr sz="1467">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014" spc="-4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22343894"/>
      </p:ext>
    </p:extLst>
  </p:cSld>
  <p:clrMapOvr>
    <a:masterClrMapping/>
  </p:clrMapOvr>
  <p:transition>
    <p:fade/>
  </p:transition>
  <p:extLst>
    <p:ext uri="{DCECCB84-F9BA-43D5-87BE-67443E8EF086}">
      <p15:sldGuideLst xmlns:p15="http://schemas.microsoft.com/office/powerpoint/2012/main">
        <p15:guide id="1" orient="horz" pos="2652">
          <p15:clr>
            <a:srgbClr val="5ACBF0"/>
          </p15:clr>
        </p15:guide>
        <p15:guide id="2" orient="horz" pos="845">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5EE52-9F3D-4E15-83E2-689B1DA74EEC}"/>
              </a:ext>
            </a:extLst>
          </p:cNvPr>
          <p:cNvSpPr>
            <a:spLocks noGrp="1"/>
          </p:cNvSpPr>
          <p:nvPr>
            <p:ph type="title"/>
          </p:nvPr>
        </p:nvSpPr>
        <p:spPr>
          <a:xfrm>
            <a:off x="541958" y="316355"/>
            <a:ext cx="11108084" cy="45146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B59E2774-27F8-41B7-9628-BA892D48E261}"/>
              </a:ext>
            </a:extLst>
          </p:cNvPr>
          <p:cNvSpPr>
            <a:spLocks noGrp="1"/>
          </p:cNvSpPr>
          <p:nvPr>
            <p:ph idx="1"/>
          </p:nvPr>
        </p:nvSpPr>
        <p:spPr>
          <a:xfrm>
            <a:off x="541958" y="974723"/>
            <a:ext cx="11108084" cy="1009166"/>
          </a:xfrm>
          <a:prstGeom prst="rect">
            <a:avLst/>
          </a:prstGeom>
        </p:spPr>
        <p:txBody>
          <a:bodyPr lIns="0" tIns="91440" rIns="0" bIns="91440"/>
          <a:lstStyle>
            <a:lvl1pPr marL="144842" indent="-144842">
              <a:lnSpc>
                <a:spcPct val="100000"/>
              </a:lnSpc>
              <a:spcBef>
                <a:spcPts val="325"/>
              </a:spcBef>
              <a:spcAft>
                <a:spcPts val="325"/>
              </a:spcAft>
              <a:defRPr sz="977" b="0" i="0">
                <a:latin typeface="Segoe UI Variable Display Semilight" pitchFamily="2" charset="0"/>
                <a:cs typeface="Segoe UI Semilight" panose="020B0402040204020203" pitchFamily="34" charset="0"/>
              </a:defRPr>
            </a:lvl1pPr>
            <a:lvl2pPr marL="331067" indent="-144842">
              <a:lnSpc>
                <a:spcPct val="100000"/>
              </a:lnSpc>
              <a:spcBef>
                <a:spcPts val="325"/>
              </a:spcBef>
              <a:spcAft>
                <a:spcPts val="325"/>
              </a:spcAft>
              <a:buFont typeface="Segoe UI Semilight" panose="020B0402040204020203" pitchFamily="34" charset="0"/>
              <a:buChar char="‑"/>
              <a:defRPr sz="977" b="0" i="0">
                <a:latin typeface="Segoe UI Variable Display Semilight" pitchFamily="2" charset="0"/>
                <a:cs typeface="Segoe UI Semilight" panose="020B0402040204020203" pitchFamily="34" charset="0"/>
              </a:defRPr>
            </a:lvl2pPr>
            <a:lvl3pPr marL="517293" indent="-144842">
              <a:lnSpc>
                <a:spcPct val="100000"/>
              </a:lnSpc>
              <a:spcBef>
                <a:spcPts val="325"/>
              </a:spcBef>
              <a:spcAft>
                <a:spcPts val="325"/>
              </a:spcAft>
              <a:buFont typeface="Courier New" panose="02070309020205020404" pitchFamily="49" charset="0"/>
              <a:buChar char="o"/>
              <a:defRPr sz="977" b="0" i="0">
                <a:latin typeface="Segoe UI Variable Display Semilight" pitchFamily="2" charset="0"/>
                <a:cs typeface="Segoe UI Semilight" panose="020B0402040204020203" pitchFamily="34" charset="0"/>
              </a:defRPr>
            </a:lvl3pPr>
            <a:lvl4pPr marL="703517" indent="-144842">
              <a:lnSpc>
                <a:spcPct val="100000"/>
              </a:lnSpc>
              <a:spcBef>
                <a:spcPts val="325"/>
              </a:spcBef>
              <a:spcAft>
                <a:spcPts val="325"/>
              </a:spcAft>
              <a:buFont typeface="Wingdings" panose="05000000000000000000" pitchFamily="2" charset="2"/>
              <a:buChar char="§"/>
              <a:defRPr sz="977" b="0" i="0">
                <a:latin typeface="Segoe UI Variable Display Semilight" pitchFamily="2" charset="0"/>
                <a:cs typeface="Segoe UI Semilight" panose="020B0402040204020203" pitchFamily="34" charset="0"/>
              </a:defRPr>
            </a:lvl4pPr>
            <a:lvl5pPr>
              <a:defRPr sz="977">
                <a:latin typeface="Segoe UI Semilight" panose="020B0402040204020203" pitchFamily="34" charset="0"/>
                <a:cs typeface="Segoe UI Semilight" panose="020B04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Content Placeholder 2">
            <a:extLst>
              <a:ext uri="{FF2B5EF4-FFF2-40B4-BE49-F238E27FC236}">
                <a16:creationId xmlns:a16="http://schemas.microsoft.com/office/drawing/2014/main" id="{24DC2842-A293-4356-B98C-DB84EE48CF5C}"/>
              </a:ext>
            </a:extLst>
          </p:cNvPr>
          <p:cNvSpPr>
            <a:spLocks noGrp="1"/>
          </p:cNvSpPr>
          <p:nvPr>
            <p:ph idx="15"/>
          </p:nvPr>
        </p:nvSpPr>
        <p:spPr>
          <a:xfrm>
            <a:off x="541958" y="6356350"/>
            <a:ext cx="11108084" cy="335028"/>
          </a:xfrm>
          <a:prstGeom prst="rect">
            <a:avLst/>
          </a:prstGeom>
        </p:spPr>
        <p:txBody>
          <a:bodyPr lIns="0" tIns="91440" rIns="0" bIns="91440"/>
          <a:lstStyle>
            <a:lvl1pPr marL="0" indent="0">
              <a:lnSpc>
                <a:spcPct val="100000"/>
              </a:lnSpc>
              <a:spcBef>
                <a:spcPts val="325"/>
              </a:spcBef>
              <a:spcAft>
                <a:spcPts val="325"/>
              </a:spcAft>
              <a:buNone/>
              <a:defRPr sz="977" b="0" i="0">
                <a:latin typeface="Segoe UI Variable Display Semilight" pitchFamily="2" charset="0"/>
                <a:cs typeface="Segoe UI Semilight" panose="020B0402040204020203" pitchFamily="34" charset="0"/>
              </a:defRPr>
            </a:lvl1pPr>
            <a:lvl2pPr marL="331067" indent="-144842">
              <a:lnSpc>
                <a:spcPct val="100000"/>
              </a:lnSpc>
              <a:spcBef>
                <a:spcPts val="325"/>
              </a:spcBef>
              <a:spcAft>
                <a:spcPts val="325"/>
              </a:spcAft>
              <a:buFont typeface="Segoe UI Semilight" panose="020B0402040204020203" pitchFamily="34" charset="0"/>
              <a:buChar char="‑"/>
              <a:defRPr sz="977">
                <a:latin typeface="Segoe UI Semilight" panose="020B0402040204020203" pitchFamily="34" charset="0"/>
                <a:cs typeface="Segoe UI Semilight" panose="020B0402040204020203" pitchFamily="34" charset="0"/>
              </a:defRPr>
            </a:lvl2pPr>
            <a:lvl3pPr marL="517293" indent="-144842">
              <a:lnSpc>
                <a:spcPct val="100000"/>
              </a:lnSpc>
              <a:spcBef>
                <a:spcPts val="325"/>
              </a:spcBef>
              <a:spcAft>
                <a:spcPts val="325"/>
              </a:spcAft>
              <a:buFont typeface="Courier New" panose="02070309020205020404" pitchFamily="49" charset="0"/>
              <a:buChar char="o"/>
              <a:defRPr sz="977">
                <a:latin typeface="Segoe UI Semilight" panose="020B0402040204020203" pitchFamily="34" charset="0"/>
                <a:cs typeface="Segoe UI Semilight" panose="020B0402040204020203" pitchFamily="34" charset="0"/>
              </a:defRPr>
            </a:lvl3pPr>
            <a:lvl4pPr marL="703517" indent="-144842">
              <a:lnSpc>
                <a:spcPct val="100000"/>
              </a:lnSpc>
              <a:spcBef>
                <a:spcPts val="325"/>
              </a:spcBef>
              <a:spcAft>
                <a:spcPts val="325"/>
              </a:spcAft>
              <a:buFont typeface="Wingdings" panose="05000000000000000000" pitchFamily="2" charset="2"/>
              <a:buChar char="§"/>
              <a:defRPr sz="977">
                <a:latin typeface="Segoe UI Semilight" panose="020B0402040204020203" pitchFamily="34" charset="0"/>
                <a:cs typeface="Segoe UI Semilight" panose="020B0402040204020203" pitchFamily="34" charset="0"/>
              </a:defRPr>
            </a:lvl4pPr>
            <a:lvl5pPr>
              <a:defRPr sz="977">
                <a:latin typeface="Segoe UI Semilight" panose="020B0402040204020203" pitchFamily="34" charset="0"/>
                <a:cs typeface="Segoe UI Semilight" panose="020B0402040204020203" pitchFamily="34" charset="0"/>
              </a:defRPr>
            </a:lvl5pPr>
          </a:lstStyle>
          <a:p>
            <a:pPr lvl="0"/>
            <a:r>
              <a:rPr lang="en-US"/>
              <a:t>Click to edit Master text styles</a:t>
            </a:r>
          </a:p>
        </p:txBody>
      </p:sp>
      <p:sp>
        <p:nvSpPr>
          <p:cNvPr id="14" name="Text Placeholder 8">
            <a:extLst>
              <a:ext uri="{FF2B5EF4-FFF2-40B4-BE49-F238E27FC236}">
                <a16:creationId xmlns:a16="http://schemas.microsoft.com/office/drawing/2014/main" id="{F5D3196B-CF6C-4C8D-B90F-7C6015E9DC7A}"/>
              </a:ext>
            </a:extLst>
          </p:cNvPr>
          <p:cNvSpPr>
            <a:spLocks noGrp="1"/>
          </p:cNvSpPr>
          <p:nvPr>
            <p:ph type="body" sz="quarter" idx="16" hasCustomPrompt="1"/>
          </p:nvPr>
        </p:nvSpPr>
        <p:spPr>
          <a:xfrm>
            <a:off x="541958" y="103522"/>
            <a:ext cx="11109960" cy="175655"/>
          </a:xfrm>
          <a:prstGeom prst="rect">
            <a:avLst/>
          </a:prstGeom>
        </p:spPr>
        <p:txBody>
          <a:bodyPr lIns="0" rIns="0" anchor="ctr"/>
          <a:lstStyle>
            <a:lvl1pPr marL="0" indent="0">
              <a:buNone/>
              <a:defRPr sz="1141" spc="41" baseline="0">
                <a:solidFill>
                  <a:schemeClr val="tx2">
                    <a:lumMod val="20000"/>
                    <a:lumOff val="80000"/>
                  </a:schemeClr>
                </a:solidFill>
                <a:latin typeface="Segoe UI" panose="020B0502040204020203" pitchFamily="34" charset="0"/>
                <a:cs typeface="Segoe UI" panose="020B0502040204020203" pitchFamily="34" charset="0"/>
              </a:defRPr>
            </a:lvl1pPr>
            <a:lvl2pPr>
              <a:defRPr sz="1141">
                <a:latin typeface="Segoe UI Semilight" panose="020B0402040204020203" pitchFamily="34" charset="0"/>
                <a:cs typeface="Segoe UI Semilight" panose="020B0402040204020203" pitchFamily="34" charset="0"/>
              </a:defRPr>
            </a:lvl2pPr>
            <a:lvl3pPr>
              <a:defRPr sz="1141">
                <a:latin typeface="Segoe UI Semilight" panose="020B0402040204020203" pitchFamily="34" charset="0"/>
                <a:cs typeface="Segoe UI Semilight" panose="020B0402040204020203" pitchFamily="34" charset="0"/>
              </a:defRPr>
            </a:lvl3pPr>
            <a:lvl4pPr>
              <a:defRPr sz="1141">
                <a:latin typeface="Segoe UI Semilight" panose="020B0402040204020203" pitchFamily="34" charset="0"/>
                <a:cs typeface="Segoe UI Semilight" panose="020B0402040204020203" pitchFamily="34" charset="0"/>
              </a:defRPr>
            </a:lvl4pPr>
            <a:lvl5pPr>
              <a:defRPr sz="1141">
                <a:latin typeface="Segoe UI Semilight" panose="020B0402040204020203" pitchFamily="34" charset="0"/>
                <a:cs typeface="Segoe UI Semilight" panose="020B0402040204020203" pitchFamily="34" charset="0"/>
              </a:defRPr>
            </a:lvl5pPr>
          </a:lstStyle>
          <a:p>
            <a:r>
              <a:rPr lang="en-US" sz="1141">
                <a:solidFill>
                  <a:schemeClr val="accent3"/>
                </a:solidFill>
              </a:rPr>
              <a:t>Click to edit Master title style</a:t>
            </a:r>
          </a:p>
        </p:txBody>
      </p:sp>
    </p:spTree>
    <p:extLst>
      <p:ext uri="{BB962C8B-B14F-4D97-AF65-F5344CB8AC3E}">
        <p14:creationId xmlns:p14="http://schemas.microsoft.com/office/powerpoint/2010/main" val="1944219868"/>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userDrawn="1">
  <p:cSld name="Title Slide 4">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B21AEC3-7583-F6E3-04D8-39B6BEAD44C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sz="3600">
                <a:solidFill>
                  <a:schemeClr val="bg1"/>
                </a:solidFill>
              </a:defRPr>
            </a:lvl1pPr>
          </a:lstStyle>
          <a:p>
            <a:r>
              <a:rPr lang="en-US"/>
              <a:t>Event name or presentation title </a:t>
            </a:r>
          </a:p>
        </p:txBody>
      </p:sp>
      <p:pic>
        <p:nvPicPr>
          <p:cNvPr id="7" name="MS logo white - EMF" descr="Microsoft logo white text version">
            <a:extLst>
              <a:ext uri="{FF2B5EF4-FFF2-40B4-BE49-F238E27FC236}">
                <a16:creationId xmlns:a16="http://schemas.microsoft.com/office/drawing/2014/main" id="{12192E9F-5CB2-14AF-A29E-FC4060A2768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cxnSp>
        <p:nvCxnSpPr>
          <p:cNvPr id="12" name="Straight Connector 11">
            <a:extLst>
              <a:ext uri="{FF2B5EF4-FFF2-40B4-BE49-F238E27FC236}">
                <a16:creationId xmlns:a16="http://schemas.microsoft.com/office/drawing/2014/main" id="{EA44A60F-47D2-BD14-E949-6031FA102B21}"/>
              </a:ext>
              <a:ext uri="{C183D7F6-B498-43B3-948B-1728B52AA6E4}">
                <adec:decorative xmlns:adec="http://schemas.microsoft.com/office/drawing/2017/decorative" val="1"/>
              </a:ext>
            </a:extLst>
          </p:cNvPr>
          <p:cNvCxnSpPr>
            <a:cxnSpLocks/>
          </p:cNvCxnSpPr>
          <p:nvPr userDrawn="1"/>
        </p:nvCxnSpPr>
        <p:spPr>
          <a:xfrm>
            <a:off x="585216" y="3915473"/>
            <a:ext cx="3182112" cy="0"/>
          </a:xfrm>
          <a:prstGeom prst="line">
            <a:avLst/>
          </a:prstGeom>
          <a:ln w="76200" cap="rnd">
            <a:gradFill>
              <a:gsLst>
                <a:gs pos="0">
                  <a:schemeClr val="accent1"/>
                </a:gs>
                <a:gs pos="100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98B70F33-EBFF-1C0A-C497-07F02B8990E7}"/>
              </a:ext>
            </a:extLst>
          </p:cNvPr>
          <p:cNvSpPr>
            <a:spLocks noGrp="1"/>
          </p:cNvSpPr>
          <p:nvPr>
            <p:ph type="body" sz="quarter" idx="13" hasCustomPrompt="1"/>
          </p:nvPr>
        </p:nvSpPr>
        <p:spPr>
          <a:xfrm>
            <a:off x="582043" y="4262120"/>
            <a:ext cx="5249572"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114695552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1800"/>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1800"/>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1800"/>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1800"/>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1800"/>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1800"/>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1800"/>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1800"/>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1800"/>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1800"/>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1800"/>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1800"/>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1800"/>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1800"/>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353908984"/>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2"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2" y="3962402"/>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67336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46">
          <p15:clr>
            <a:srgbClr val="5ACBF0"/>
          </p15:clr>
        </p15:guide>
        <p15:guide id="3" pos="6267">
          <p15:clr>
            <a:srgbClr val="5ACBF0"/>
          </p15:clr>
        </p15:guide>
        <p15:guide id="4" orient="horz" pos="2203">
          <p15:clr>
            <a:srgbClr val="FBAE4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5"/>
            <a:ext cx="9144000" cy="615553"/>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2185171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46">
          <p15:clr>
            <a:srgbClr val="5ACBF0"/>
          </p15:clr>
        </p15:guide>
        <p15:guide id="3" pos="6255">
          <p15:clr>
            <a:srgbClr val="5ACBF0"/>
          </p15:clr>
        </p15:guide>
        <p15:guide id="4" orient="horz" pos="2203">
          <p15:clr>
            <a:srgbClr val="FBAE4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088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6551896"/>
      </p:ext>
    </p:extLst>
  </p:cSld>
  <p:clrMapOvr>
    <a:masterClrMapping/>
  </p:clrMapOvr>
  <p:transition>
    <p:fade/>
  </p:transition>
  <p:extLst>
    <p:ext uri="{DCECCB84-F9BA-43D5-87BE-67443E8EF086}">
      <p15:sldGuideLst xmlns:p15="http://schemas.microsoft.com/office/powerpoint/2012/main">
        <p15:guide id="2" orient="horz" pos="1297">
          <p15:clr>
            <a:srgbClr val="5ACBF0"/>
          </p15:clr>
        </p15:guide>
        <p15:guide id="3" orient="horz" pos="294">
          <p15:clr>
            <a:srgbClr val="5ACBF0"/>
          </p15:clr>
        </p15:guide>
        <p15:guide id="5" orient="horz" pos="922">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581270"/>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2755869"/>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923">
          <p15:clr>
            <a:srgbClr val="5ACBF0"/>
          </p15:clr>
        </p15:guide>
        <p15:guide id="4" orient="horz" pos="1297">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0"/>
            <a:ext cx="5211763" cy="1580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580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184113"/>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01">
          <p15:clr>
            <a:srgbClr val="5ACBF0"/>
          </p15:clr>
        </p15:guide>
        <p15:guide id="3" orient="horz" pos="922">
          <p15:clr>
            <a:srgbClr val="5ACBF0"/>
          </p15:clr>
        </p15:guide>
        <p15:guide id="4" pos="3733">
          <p15:clr>
            <a:srgbClr val="5ACBF0"/>
          </p15:clr>
        </p15:guide>
        <p15:guide id="5" pos="41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2362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1962811"/>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297">
          <p15:clr>
            <a:srgbClr val="5ACBF0"/>
          </p15:clr>
        </p15:guide>
        <p15:guide id="3" orient="horz" pos="922">
          <p15:clr>
            <a:srgbClr val="5ACBF0"/>
          </p15:clr>
        </p15:guide>
        <p15:guide id="4" pos="3729">
          <p15:clr>
            <a:srgbClr val="5ACBF0"/>
          </p15:clr>
        </p15:guide>
        <p15:guide id="5" pos="4105">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wrap="square">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528147"/>
          </a:xfrm>
        </p:spPr>
        <p:txBody>
          <a:bodyPr wrap="square">
            <a:spAutoFit/>
          </a:bodyPr>
          <a:lstStyle>
            <a:lvl1pPr marL="171384" indent="-171384">
              <a:defRPr lang="en-US" sz="2400" dirty="0"/>
            </a:lvl1pPr>
            <a:lvl2pPr marL="342768" indent="-171384">
              <a:defRPr lang="en-US" dirty="0"/>
            </a:lvl2pPr>
            <a:lvl3pPr marL="514154" indent="-171384">
              <a:defRPr lang="en-US" dirty="0"/>
            </a:lvl3pPr>
            <a:lvl4pPr marL="666494" indent="-152342">
              <a:defRPr lang="en-US" dirty="0"/>
            </a:lvl4pPr>
            <a:lvl5pPr marL="793446" indent="-1206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528147"/>
          </a:xfrm>
        </p:spPr>
        <p:txBody>
          <a:bodyPr wrap="square">
            <a:spAutoFit/>
          </a:bodyPr>
          <a:lstStyle>
            <a:lvl1pPr marL="171384" indent="-171384">
              <a:defRPr lang="en-US" sz="2400" dirty="0"/>
            </a:lvl1pPr>
            <a:lvl2pPr marL="342768" indent="-171384">
              <a:defRPr lang="en-US" dirty="0"/>
            </a:lvl2pPr>
            <a:lvl3pPr marL="514154" indent="-171384">
              <a:defRPr lang="en-US" dirty="0"/>
            </a:lvl3pPr>
            <a:lvl4pPr marL="685537" indent="-136472">
              <a:defRPr lang="en-US" dirty="0"/>
            </a:lvl4pPr>
            <a:lvl5pPr marL="793446" indent="-1206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3738992"/>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37">
          <p15:clr>
            <a:srgbClr val="5ACBF0"/>
          </p15:clr>
        </p15:guide>
        <p15:guide id="4" pos="3729">
          <p15:clr>
            <a:srgbClr val="5ACBF0"/>
          </p15:clr>
        </p15:guide>
        <p15:guide id="5" pos="4105">
          <p15:clr>
            <a:srgbClr val="5ACBF0"/>
          </p15:clr>
        </p15:guide>
        <p15:guide id="7" orient="horz" pos="923">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wrap="square">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5" y="2081214"/>
            <a:ext cx="5214937" cy="1527791"/>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3" y="2081214"/>
            <a:ext cx="5214937" cy="1527791"/>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1727021"/>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37">
          <p15:clr>
            <a:srgbClr val="5ACBF0"/>
          </p15:clr>
        </p15:guide>
        <p15:guide id="4" pos="3729">
          <p15:clr>
            <a:srgbClr val="5ACBF0"/>
          </p15:clr>
        </p15:guide>
        <p15:guide id="5" pos="4105">
          <p15:clr>
            <a:srgbClr val="5ACBF0"/>
          </p15:clr>
        </p15:guide>
        <p15:guide id="7" orient="horz" pos="923">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wrap="square">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7"/>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7"/>
            <a:ext cx="3264408" cy="1760482"/>
          </a:xfrm>
        </p:spPr>
        <p:txBody>
          <a:bodyPr wrap="square">
            <a:spAutoFit/>
          </a:bodyPr>
          <a:lstStyle>
            <a:lvl1pPr marL="176146" indent="-176146">
              <a:defRPr lang="en-US" sz="2000" dirty="0"/>
            </a:lvl1pPr>
            <a:lvl2pPr marL="322139" indent="-150755">
              <a:defRPr lang="en-US" sz="1800" dirty="0"/>
            </a:lvl2pPr>
            <a:lvl3pPr marL="466546" indent="-138060">
              <a:defRPr lang="en-US" dirty="0"/>
            </a:lvl3pPr>
            <a:lvl4pPr marL="595084" indent="-128538">
              <a:defRPr lang="en-US" dirty="0"/>
            </a:lvl4pPr>
            <a:lvl5pPr marL="731558" indent="-12219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7"/>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7"/>
            <a:ext cx="3264408" cy="1760482"/>
          </a:xfrm>
        </p:spPr>
        <p:txBody>
          <a:bodyPr wrap="square">
            <a:spAutoFit/>
          </a:bodyPr>
          <a:lstStyle>
            <a:lvl1pPr marL="176146" indent="-176146">
              <a:defRPr lang="en-US" sz="2000" dirty="0"/>
            </a:lvl1pPr>
            <a:lvl2pPr marL="398310" indent="-169798">
              <a:defRPr lang="en-US" sz="1800" dirty="0"/>
            </a:lvl2pPr>
            <a:lvl3pPr marL="555412" indent="-157103">
              <a:defRPr lang="en-US" dirty="0"/>
            </a:lvl3pPr>
            <a:lvl4pPr marL="685537" indent="-136472">
              <a:defRPr lang="en-US" dirty="0"/>
            </a:lvl4pPr>
            <a:lvl5pPr marL="799792" indent="-1110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7"/>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7"/>
            <a:ext cx="3264408" cy="1760482"/>
          </a:xfrm>
        </p:spPr>
        <p:txBody>
          <a:bodyPr wrap="square">
            <a:spAutoFit/>
          </a:bodyPr>
          <a:lstStyle>
            <a:lvl1pPr marL="176146" indent="-176146">
              <a:defRPr lang="en-US" sz="2000" dirty="0"/>
            </a:lvl1pPr>
            <a:lvl2pPr marL="398310" indent="-169798">
              <a:defRPr lang="en-US" sz="1800" dirty="0"/>
            </a:lvl2pPr>
            <a:lvl3pPr marL="555412" indent="-157103">
              <a:defRPr lang="en-US" dirty="0"/>
            </a:lvl3pPr>
            <a:lvl4pPr marL="685537" indent="-136472">
              <a:defRPr lang="en-US" dirty="0"/>
            </a:lvl4pPr>
            <a:lvl5pPr marL="799792" indent="-1110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6353525"/>
      </p:ext>
    </p:extLst>
  </p:cSld>
  <p:clrMapOvr>
    <a:masterClrMapping/>
  </p:clrMapOvr>
  <p:transition>
    <p:fade/>
  </p:transition>
  <p:extLst>
    <p:ext uri="{DCECCB84-F9BA-43D5-87BE-67443E8EF086}">
      <p15:sldGuideLst xmlns:p15="http://schemas.microsoft.com/office/powerpoint/2012/main">
        <p15:guide id="3" orient="horz" pos="1536">
          <p15:clr>
            <a:srgbClr val="5ACBF0"/>
          </p15:clr>
        </p15:guide>
        <p15:guide id="4" orient="horz" pos="924">
          <p15:clr>
            <a:srgbClr val="5ACBF0"/>
          </p15:clr>
        </p15:guide>
        <p15:guide id="5" orient="horz" pos="294">
          <p15:clr>
            <a:srgbClr val="5ACBF0"/>
          </p15:clr>
        </p15:guide>
        <p15:guide id="6" pos="2479">
          <p15:clr>
            <a:srgbClr val="5ACBF0"/>
          </p15:clr>
        </p15:guide>
        <p15:guide id="7" pos="2867">
          <p15:clr>
            <a:srgbClr val="5ACBF0"/>
          </p15:clr>
        </p15:guide>
        <p15:guide id="8" pos="4969">
          <p15:clr>
            <a:srgbClr val="5ACBF0"/>
          </p15:clr>
        </p15:guide>
        <p15:guide id="9" pos="5356">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7"/>
            <a:ext cx="2532063" cy="1698927"/>
          </a:xfrm>
        </p:spPr>
        <p:txBody>
          <a:bodyPr wrap="square">
            <a:spAutoFit/>
          </a:bodyPr>
          <a:lstStyle>
            <a:lvl1pPr marL="141234" indent="-141234">
              <a:defRPr lang="en-US" sz="1800" dirty="0"/>
            </a:lvl1pPr>
            <a:lvl2pPr marL="285640" indent="-125365">
              <a:defRPr lang="en-US" sz="1600" dirty="0"/>
            </a:lvl2pPr>
            <a:lvl3pPr marL="437982" indent="-133299">
              <a:defRPr lang="en-US" dirty="0"/>
            </a:lvl3pPr>
            <a:lvl4pPr marL="566520" indent="-114256">
              <a:defRPr lang="en-US" dirty="0"/>
            </a:lvl4pPr>
            <a:lvl5pPr marL="685537" indent="-10949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7" y="2276475"/>
            <a:ext cx="2532063" cy="1698927"/>
          </a:xfrm>
        </p:spPr>
        <p:txBody>
          <a:bodyPr wrap="square">
            <a:spAutoFit/>
          </a:bodyPr>
          <a:lstStyle>
            <a:lvl1pPr marL="141234" indent="-141234">
              <a:defRPr lang="en-US" sz="1800" dirty="0"/>
            </a:lvl1pPr>
            <a:lvl2pPr marL="285640" indent="-125365">
              <a:defRPr lang="en-US" sz="1600" dirty="0"/>
            </a:lvl2pPr>
            <a:lvl3pPr marL="437982" indent="-133299">
              <a:defRPr lang="en-US" dirty="0"/>
            </a:lvl3pPr>
            <a:lvl4pPr marL="566520" indent="-114256">
              <a:defRPr lang="en-US" dirty="0"/>
            </a:lvl4pPr>
            <a:lvl5pPr marL="685537" indent="-10949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10" y="143827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10" y="2283117"/>
            <a:ext cx="2532063" cy="1698927"/>
          </a:xfrm>
        </p:spPr>
        <p:txBody>
          <a:bodyPr wrap="square">
            <a:spAutoFit/>
          </a:bodyPr>
          <a:lstStyle>
            <a:lvl1pPr marL="141234" indent="-141234">
              <a:defRPr lang="en-US" sz="1800" dirty="0"/>
            </a:lvl1pPr>
            <a:lvl2pPr marL="285640" indent="-125365">
              <a:defRPr lang="en-US" sz="1600" dirty="0"/>
            </a:lvl2pPr>
            <a:lvl3pPr marL="437982" indent="-133299">
              <a:defRPr lang="en-US" dirty="0"/>
            </a:lvl3pPr>
            <a:lvl4pPr marL="566520" indent="-114256">
              <a:defRPr lang="en-US" dirty="0"/>
            </a:lvl4pPr>
            <a:lvl5pPr marL="685537" indent="-10949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5" y="2276475"/>
            <a:ext cx="2532063" cy="1698927"/>
          </a:xfrm>
        </p:spPr>
        <p:txBody>
          <a:bodyPr wrap="square">
            <a:spAutoFit/>
          </a:bodyPr>
          <a:lstStyle>
            <a:lvl1pPr marL="141234" indent="-141234">
              <a:defRPr lang="en-US" sz="1800" dirty="0"/>
            </a:lvl1pPr>
            <a:lvl2pPr marL="285640" indent="-125365">
              <a:defRPr lang="en-US" sz="1600" dirty="0"/>
            </a:lvl2pPr>
            <a:lvl3pPr marL="437982" indent="-133299">
              <a:defRPr lang="en-US" dirty="0"/>
            </a:lvl3pPr>
            <a:lvl4pPr marL="566520" indent="-114256">
              <a:defRPr lang="en-US" dirty="0"/>
            </a:lvl4pPr>
            <a:lvl5pPr marL="685537" indent="-10949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2191612"/>
      </p:ext>
    </p:extLst>
  </p:cSld>
  <p:clrMapOvr>
    <a:masterClrMapping/>
  </p:clrMapOvr>
  <p:transition>
    <p:fade/>
  </p:transition>
  <p:extLst>
    <p:ext uri="{DCECCB84-F9BA-43D5-87BE-67443E8EF086}">
      <p15:sldGuideLst xmlns:p15="http://schemas.microsoft.com/office/powerpoint/2012/main">
        <p15:guide id="4" orient="horz" pos="924">
          <p15:clr>
            <a:srgbClr val="5ACBF0"/>
          </p15:clr>
        </p15:guide>
        <p15:guide id="5" orient="horz" pos="294">
          <p15:clr>
            <a:srgbClr val="5ACBF0"/>
          </p15:clr>
        </p15:guide>
        <p15:guide id="6" pos="2002">
          <p15:clr>
            <a:srgbClr val="5ACBF0"/>
          </p15:clr>
        </p15:guide>
        <p15:guide id="7" pos="2193">
          <p15:clr>
            <a:srgbClr val="5ACBF0"/>
          </p15:clr>
        </p15:guide>
        <p15:guide id="8" pos="3821">
          <p15:clr>
            <a:srgbClr val="5ACBF0"/>
          </p15:clr>
        </p15:guide>
        <p15:guide id="9" pos="4013">
          <p15:clr>
            <a:srgbClr val="5ACBF0"/>
          </p15:clr>
        </p15:guide>
        <p15:guide id="10" pos="5641">
          <p15:clr>
            <a:srgbClr val="5ACBF0"/>
          </p15:clr>
        </p15:guide>
        <p15:guide id="11" pos="5831">
          <p15:clr>
            <a:srgbClr val="5ACBF0"/>
          </p15:clr>
        </p15:guide>
        <p15:guide id="12" orient="horz" pos="1465">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7"/>
            <a:ext cx="1965960" cy="1452705"/>
          </a:xfrm>
        </p:spPr>
        <p:txBody>
          <a:bodyPr wrap="square">
            <a:spAutoFit/>
          </a:bodyPr>
          <a:lstStyle>
            <a:lvl1pPr marL="141234" indent="-141234">
              <a:defRPr lang="en-US" sz="1500" dirty="0"/>
            </a:lvl1pPr>
            <a:lvl2pPr marL="285640" indent="-125365">
              <a:defRPr lang="en-US" sz="1400" dirty="0"/>
            </a:lvl2pPr>
            <a:lvl3pPr marL="437982" indent="-133299">
              <a:defRPr lang="en-US" sz="1400" dirty="0"/>
            </a:lvl3pPr>
            <a:lvl4pPr marL="566520" indent="-114256">
              <a:defRPr lang="en-US" sz="1200" dirty="0"/>
            </a:lvl4pPr>
            <a:lvl5pPr marL="685537" indent="-10949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7"/>
            <a:ext cx="1965960" cy="1452705"/>
          </a:xfrm>
        </p:spPr>
        <p:txBody>
          <a:bodyPr wrap="square">
            <a:spAutoFit/>
          </a:bodyPr>
          <a:lstStyle>
            <a:lvl1pPr marL="141234" indent="-141234">
              <a:defRPr lang="en-US" sz="1500" dirty="0"/>
            </a:lvl1pPr>
            <a:lvl2pPr marL="285640" indent="-125365">
              <a:defRPr lang="en-US" sz="1400" dirty="0"/>
            </a:lvl2pPr>
            <a:lvl3pPr marL="437982" indent="-133299">
              <a:defRPr lang="en-US" sz="1400" dirty="0"/>
            </a:lvl3pPr>
            <a:lvl4pPr marL="566520" indent="-114256">
              <a:defRPr lang="en-US" sz="1200" dirty="0"/>
            </a:lvl4pPr>
            <a:lvl5pPr marL="685537" indent="-10949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7"/>
            <a:ext cx="1965960" cy="1452705"/>
          </a:xfrm>
        </p:spPr>
        <p:txBody>
          <a:bodyPr wrap="square">
            <a:spAutoFit/>
          </a:bodyPr>
          <a:lstStyle>
            <a:lvl1pPr marL="141234" indent="-141234">
              <a:defRPr lang="en-US" sz="1500" dirty="0"/>
            </a:lvl1pPr>
            <a:lvl2pPr marL="285640" indent="-125365">
              <a:defRPr lang="en-US" sz="1400" dirty="0"/>
            </a:lvl2pPr>
            <a:lvl3pPr marL="437982" indent="-133299">
              <a:defRPr lang="en-US" sz="1400" dirty="0"/>
            </a:lvl3pPr>
            <a:lvl4pPr marL="566520" indent="-114256">
              <a:defRPr lang="en-US" sz="1200" dirty="0"/>
            </a:lvl4pPr>
            <a:lvl5pPr marL="685537" indent="-10949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7"/>
            <a:ext cx="1965960" cy="1452705"/>
          </a:xfrm>
        </p:spPr>
        <p:txBody>
          <a:bodyPr wrap="square">
            <a:spAutoFit/>
          </a:bodyPr>
          <a:lstStyle>
            <a:lvl1pPr marL="141234" indent="-141234">
              <a:defRPr lang="en-US" sz="1500" dirty="0"/>
            </a:lvl1pPr>
            <a:lvl2pPr marL="285640" indent="-125365">
              <a:defRPr lang="en-US" sz="1400" dirty="0"/>
            </a:lvl2pPr>
            <a:lvl3pPr marL="437982" indent="-133299">
              <a:defRPr lang="en-US" sz="1400" dirty="0"/>
            </a:lvl3pPr>
            <a:lvl4pPr marL="566520" indent="-114256">
              <a:defRPr lang="en-US" sz="1200" dirty="0"/>
            </a:lvl4pPr>
            <a:lvl5pPr marL="685537" indent="-10949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7"/>
            <a:ext cx="1965960" cy="1452705"/>
          </a:xfrm>
        </p:spPr>
        <p:txBody>
          <a:bodyPr wrap="square">
            <a:spAutoFit/>
          </a:bodyPr>
          <a:lstStyle>
            <a:lvl1pPr marL="141234" indent="-141234">
              <a:defRPr lang="en-US" sz="1500" dirty="0"/>
            </a:lvl1pPr>
            <a:lvl2pPr marL="285640" indent="-125365">
              <a:defRPr lang="en-US" sz="1400" dirty="0"/>
            </a:lvl2pPr>
            <a:lvl3pPr marL="437982" indent="-133299">
              <a:defRPr lang="en-US" sz="1400" dirty="0"/>
            </a:lvl3pPr>
            <a:lvl4pPr marL="566520" indent="-114256">
              <a:defRPr lang="en-US" sz="1200" dirty="0"/>
            </a:lvl4pPr>
            <a:lvl5pPr marL="685537" indent="-10949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328399"/>
      </p:ext>
    </p:extLst>
  </p:cSld>
  <p:clrMapOvr>
    <a:masterClrMapping/>
  </p:clrMapOvr>
  <p:transition>
    <p:fade/>
  </p:transition>
  <p:extLst>
    <p:ext uri="{DCECCB84-F9BA-43D5-87BE-67443E8EF086}">
      <p15:sldGuideLst xmlns:p15="http://schemas.microsoft.com/office/powerpoint/2012/main">
        <p15:guide id="4" orient="horz" pos="924">
          <p15:clr>
            <a:srgbClr val="5ACBF0"/>
          </p15:clr>
        </p15:guide>
        <p15:guide id="5" orient="horz" pos="294">
          <p15:clr>
            <a:srgbClr val="5ACBF0"/>
          </p15:clr>
        </p15:guide>
        <p15:guide id="6" pos="1642">
          <p15:clr>
            <a:srgbClr val="5ACBF0"/>
          </p15:clr>
        </p15:guide>
        <p15:guide id="7" pos="1831">
          <p15:clr>
            <a:srgbClr val="5ACBF0"/>
          </p15:clr>
        </p15:guide>
        <p15:guide id="8" pos="3096">
          <p15:clr>
            <a:srgbClr val="5ACBF0"/>
          </p15:clr>
        </p15:guide>
        <p15:guide id="9" pos="3286">
          <p15:clr>
            <a:srgbClr val="5ACBF0"/>
          </p15:clr>
        </p15:guide>
        <p15:guide id="10" pos="4550">
          <p15:clr>
            <a:srgbClr val="5ACBF0"/>
          </p15:clr>
        </p15:guide>
        <p15:guide id="11" pos="6008">
          <p15:clr>
            <a:srgbClr val="5ACBF0"/>
          </p15:clr>
        </p15:guide>
        <p15:guide id="12" orient="horz" pos="1465">
          <p15:clr>
            <a:srgbClr val="5ACBF0"/>
          </p15:clr>
        </p15:guide>
        <p15:guide id="13" pos="4739">
          <p15:clr>
            <a:srgbClr val="5ACBF0"/>
          </p15:clr>
        </p15:guide>
        <p15:guide id="14" pos="6194">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7466485"/>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6"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150288019"/>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30" orient="horz" pos="294">
          <p15:clr>
            <a:srgbClr val="5ACBF0"/>
          </p15:clr>
        </p15:guide>
        <p15:guide id="32" orient="horz" pos="2203">
          <p15:clr>
            <a:srgbClr val="5ACBF0"/>
          </p15:clr>
        </p15:guide>
        <p15:guide id="33" pos="3036">
          <p15:clr>
            <a:srgbClr val="5ACBF0"/>
          </p15:clr>
        </p15:guide>
        <p15:guide id="34" pos="3403">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20068936"/>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19">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guide id="31" pos="3917">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38004"/>
            <a:ext cx="4158362" cy="108619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2"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6935173"/>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7" orient="horz" pos="2007">
          <p15:clr>
            <a:srgbClr val="5ACBF0"/>
          </p15:clr>
        </p15:guide>
        <p15:guide id="8" orient="horz" pos="2270">
          <p15:clr>
            <a:srgbClr val="5ACBF0"/>
          </p15:clr>
        </p15:guide>
        <p15:guide id="10" pos="3804">
          <p15:clr>
            <a:srgbClr val="C35EA4"/>
          </p15:clr>
        </p15:guide>
        <p15:guide id="11" pos="3053">
          <p15:clr>
            <a:srgbClr val="5ACBF0"/>
          </p15:clr>
        </p15:guide>
        <p15:guide id="12" pos="3614">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3893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84317"/>
            <a:ext cx="4159950" cy="1086195"/>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2"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6790225"/>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5" orient="horz" pos="2203">
          <p15:clr>
            <a:srgbClr val="5ACBF0"/>
          </p15:clr>
        </p15:guide>
        <p15:guide id="6" pos="3051">
          <p15:clr>
            <a:srgbClr val="5ACBF0"/>
          </p15:clr>
        </p15:guide>
        <p15:guide id="7" pos="3803">
          <p15:clr>
            <a:srgbClr val="C35EA4"/>
          </p15:clr>
        </p15:guide>
        <p15:guide id="8" pos="3615">
          <p15:clr>
            <a:srgbClr val="A4A3A4"/>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5" y="2979738"/>
            <a:ext cx="4163125" cy="861774"/>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2"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3617159"/>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3" orient="horz" pos="1914">
          <p15:clr>
            <a:srgbClr val="5ACBF0"/>
          </p15:clr>
        </p15:guide>
        <p15:guide id="4" pos="3806">
          <p15:clr>
            <a:srgbClr val="C35EA4"/>
          </p15:clr>
        </p15:guide>
        <p15:guide id="5" pos="3053">
          <p15:clr>
            <a:srgbClr val="5ACBF0"/>
          </p15:clr>
        </p15:guide>
        <p15:guide id="6" pos="3618">
          <p15:clr>
            <a:srgbClr val="A4A3A4"/>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039733"/>
      </p:ext>
    </p:extLst>
  </p:cSld>
  <p:clrMapOvr>
    <a:masterClrMapping/>
  </p:clrMapOvr>
  <p:transition>
    <p:fade/>
  </p:transition>
  <p:extLst>
    <p:ext uri="{DCECCB84-F9BA-43D5-87BE-67443E8EF086}">
      <p15:sldGuideLst xmlns:p15="http://schemas.microsoft.com/office/powerpoint/2012/main">
        <p15:guide id="1" orient="horz" pos="2350">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978912"/>
      </p:ext>
    </p:extLst>
  </p:cSld>
  <p:clrMapOvr>
    <a:masterClrMapping/>
  </p:clrMapOvr>
  <p:transition>
    <p:fade/>
  </p:transition>
  <p:extLst>
    <p:ext uri="{DCECCB84-F9BA-43D5-87BE-67443E8EF086}">
      <p15:sldGuideLst xmlns:p15="http://schemas.microsoft.com/office/powerpoint/2012/main">
        <p15:guide id="7" pos="3648">
          <p15:clr>
            <a:srgbClr val="5ACBF0"/>
          </p15:clr>
        </p15:guide>
        <p15:guide id="8" orient="horz" pos="2203">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1710702"/>
      </p:ext>
    </p:extLst>
  </p:cSld>
  <p:clrMapOvr>
    <a:masterClrMapping/>
  </p:clrMapOvr>
  <p:transition>
    <p:fade/>
  </p:transition>
  <p:extLst>
    <p:ext uri="{DCECCB84-F9BA-43D5-87BE-67443E8EF086}">
      <p15:sldGuideLst xmlns:p15="http://schemas.microsoft.com/office/powerpoint/2012/main">
        <p15:guide id="7" pos="4187">
          <p15:clr>
            <a:srgbClr val="5ACBF0"/>
          </p15:clr>
        </p15:guide>
        <p15:guide id="8" orient="horz" pos="2203">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41579"/>
            <a:ext cx="11018520" cy="5430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2"/>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512" lvl="0" indent="-22851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1070900"/>
      </p:ext>
    </p:extLst>
  </p:cSld>
  <p:clrMapOvr>
    <a:masterClrMapping/>
  </p:clrMapOvr>
  <p:transition>
    <p:fade/>
  </p:transition>
  <p:extLst>
    <p:ext uri="{DCECCB84-F9BA-43D5-87BE-67443E8EF086}">
      <p15:sldGuideLst xmlns:p15="http://schemas.microsoft.com/office/powerpoint/2012/main">
        <p15:guide id="5" orient="horz" pos="2937">
          <p15:clr>
            <a:srgbClr val="5ACBF0"/>
          </p15:clr>
        </p15:guide>
        <p15:guide id="6" orient="horz" pos="3672">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71738"/>
            <a:ext cx="11018520" cy="5430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512" lvl="0" indent="-22851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0028383"/>
      </p:ext>
    </p:extLst>
  </p:cSld>
  <p:clrMapOvr>
    <a:masterClrMapping/>
  </p:clrMapOvr>
  <p:transition>
    <p:fade/>
  </p:transition>
  <p:extLst>
    <p:ext uri="{DCECCB84-F9BA-43D5-87BE-67443E8EF086}">
      <p15:sldGuideLst xmlns:p15="http://schemas.microsoft.com/office/powerpoint/2012/main">
        <p15:guide id="5" orient="horz" pos="1469">
          <p15:clr>
            <a:srgbClr val="5ACBF0"/>
          </p15:clr>
        </p15:guide>
        <p15:guide id="6" orient="horz" pos="734">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430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1"/>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12" lvl="0" indent="-228512"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1"/>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12" lvl="0" indent="-228512"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0731026"/>
      </p:ext>
    </p:extLst>
  </p:cSld>
  <p:clrMapOvr>
    <a:masterClrMapping/>
  </p:clrMapOvr>
  <p:transition>
    <p:fade/>
  </p:transition>
  <p:extLst>
    <p:ext uri="{DCECCB84-F9BA-43D5-87BE-67443E8EF086}">
      <p15:sldGuideLst xmlns:p15="http://schemas.microsoft.com/office/powerpoint/2012/main">
        <p15:guide id="3" orient="horz" pos="3655">
          <p15:clr>
            <a:srgbClr val="5ACBF0"/>
          </p15:clr>
        </p15:guide>
        <p15:guide id="4" orient="horz" pos="1301">
          <p15:clr>
            <a:srgbClr val="5ACBF0"/>
          </p15:clr>
        </p15:guide>
        <p15:guide id="5" orient="horz" pos="294">
          <p15:clr>
            <a:srgbClr val="5ACBF0"/>
          </p15:clr>
        </p15:guide>
        <p15:guide id="6" pos="3824">
          <p15:clr>
            <a:srgbClr val="5ACBF0"/>
          </p15:clr>
        </p15:guide>
        <p15:guide id="7" pos="4010">
          <p15:clr>
            <a:srgbClr val="5ACBF0"/>
          </p15:clr>
        </p15:guide>
        <p15:guide id="8" orient="horz" pos="3533">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430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5"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4"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2"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0814001"/>
      </p:ext>
    </p:extLst>
  </p:cSld>
  <p:clrMapOvr>
    <a:masterClrMapping/>
  </p:clrMapOvr>
  <p:transition>
    <p:fade/>
  </p:transition>
  <p:extLst>
    <p:ext uri="{DCECCB84-F9BA-43D5-87BE-67443E8EF086}">
      <p15:sldGuideLst xmlns:p15="http://schemas.microsoft.com/office/powerpoint/2012/main">
        <p15:guide id="3" orient="horz" pos="3655">
          <p15:clr>
            <a:srgbClr val="5ACBF0"/>
          </p15:clr>
        </p15:guide>
        <p15:guide id="4" orient="horz" pos="1301">
          <p15:clr>
            <a:srgbClr val="5ACBF0"/>
          </p15:clr>
        </p15:guide>
        <p15:guide id="5" orient="horz" pos="294">
          <p15:clr>
            <a:srgbClr val="5ACBF0"/>
          </p15:clr>
        </p15:guide>
        <p15:guide id="6" pos="2608">
          <p15:clr>
            <a:srgbClr val="5ACBF0"/>
          </p15:clr>
        </p15:guide>
        <p15:guide id="7" pos="2799">
          <p15:clr>
            <a:srgbClr val="5ACBF0"/>
          </p15:clr>
        </p15:guide>
        <p15:guide id="8" pos="5035">
          <p15:clr>
            <a:srgbClr val="5ACBF0"/>
          </p15:clr>
        </p15:guide>
        <p15:guide id="9" pos="5226">
          <p15:clr>
            <a:srgbClr val="5ACBF0"/>
          </p15:clr>
        </p15:guide>
        <p15:guide id="10" orient="horz" pos="3534">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430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2"/>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2"/>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2"/>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5657040"/>
      </p:ext>
    </p:extLst>
  </p:cSld>
  <p:clrMapOvr>
    <a:masterClrMapping/>
  </p:clrMapOvr>
  <p:transition>
    <p:fade/>
  </p:transition>
  <p:extLst>
    <p:ext uri="{DCECCB84-F9BA-43D5-87BE-67443E8EF086}">
      <p15:sldGuideLst xmlns:p15="http://schemas.microsoft.com/office/powerpoint/2012/main">
        <p15:guide id="3" orient="horz" pos="3053">
          <p15:clr>
            <a:srgbClr val="5ACBF0"/>
          </p15:clr>
        </p15:guide>
        <p15:guide id="4" orient="horz" pos="1301">
          <p15:clr>
            <a:srgbClr val="5ACBF0"/>
          </p15:clr>
        </p15:guide>
        <p15:guide id="5" orient="horz" pos="294">
          <p15:clr>
            <a:srgbClr val="5ACBF0"/>
          </p15:clr>
        </p15:guide>
        <p15:guide id="6" pos="2002">
          <p15:clr>
            <a:srgbClr val="5ACBF0"/>
          </p15:clr>
        </p15:guide>
        <p15:guide id="7" pos="2193">
          <p15:clr>
            <a:srgbClr val="5ACBF0"/>
          </p15:clr>
        </p15:guide>
        <p15:guide id="8" pos="3821">
          <p15:clr>
            <a:srgbClr val="5ACBF0"/>
          </p15:clr>
        </p15:guide>
        <p15:guide id="9" pos="4013">
          <p15:clr>
            <a:srgbClr val="5ACBF0"/>
          </p15:clr>
        </p15:guide>
        <p15:guide id="10" pos="5641">
          <p15:clr>
            <a:srgbClr val="5ACBF0"/>
          </p15:clr>
        </p15:guide>
        <p15:guide id="11" pos="5831">
          <p15:clr>
            <a:srgbClr val="5ACBF0"/>
          </p15:clr>
        </p15:guide>
        <p15:guide id="12" orient="horz" pos="2927">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7282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72024"/>
            <a:ext cx="11018520" cy="5430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2"/>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30"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98092035"/>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4" orient="horz" pos="3273">
          <p15:clr>
            <a:srgbClr val="5ACBF0"/>
          </p15:clr>
        </p15:guide>
        <p15:guide id="5" pos="3903">
          <p15:clr>
            <a:srgbClr val="5ACBF0"/>
          </p15:clr>
        </p15:guide>
        <p15:guide id="6" pos="3936">
          <p15:clr>
            <a:srgbClr val="5ACBF0"/>
          </p15:clr>
        </p15:guide>
        <p15:guide id="11" pos="1948">
          <p15:clr>
            <a:srgbClr val="5ACBF0"/>
          </p15:clr>
        </p15:guide>
        <p15:guide id="12" pos="5886">
          <p15:clr>
            <a:srgbClr val="5ACBF0"/>
          </p15:clr>
        </p15:guide>
        <p15:guide id="13" orient="horz" pos="3427">
          <p15:clr>
            <a:srgbClr val="5ACBF0"/>
          </p15:clr>
        </p15:guide>
        <p15:guide id="14" orient="horz">
          <p15:clr>
            <a:srgbClr val="5ACBF0"/>
          </p15:clr>
        </p15:guide>
        <p15:guide id="15" pos="3520">
          <p15:clr>
            <a:srgbClr val="5ACBF0"/>
          </p15:clr>
        </p15:guide>
        <p15:guide id="16" pos="4314">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72023"/>
            <a:ext cx="11018520" cy="5430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8" y="4800601"/>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11"/>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1"/>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1714685"/>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5" pos="2585">
          <p15:clr>
            <a:srgbClr val="5ACBF0"/>
          </p15:clr>
        </p15:guide>
        <p15:guide id="6" pos="2625">
          <p15:clr>
            <a:srgbClr val="5ACBF0"/>
          </p15:clr>
        </p15:guide>
        <p15:guide id="8" pos="5211">
          <p15:clr>
            <a:srgbClr val="5ACBF0"/>
          </p15:clr>
        </p15:guide>
        <p15:guide id="9" pos="5248">
          <p15:clr>
            <a:srgbClr val="5ACBF0"/>
          </p15:clr>
        </p15:guide>
        <p15:guide id="11" pos="1291">
          <p15:clr>
            <a:srgbClr val="5ACBF0"/>
          </p15:clr>
        </p15:guide>
        <p15:guide id="12" pos="3917">
          <p15:clr>
            <a:srgbClr val="5ACBF0"/>
          </p15:clr>
        </p15:guide>
        <p15:guide id="13" pos="6543">
          <p15:clr>
            <a:srgbClr val="5ACBF0"/>
          </p15:clr>
        </p15:guide>
        <p15:guide id="14" orient="horz" pos="1095">
          <p15:clr>
            <a:srgbClr val="5ACBF0"/>
          </p15:clr>
        </p15:guide>
        <p15:guide id="15" pos="2211">
          <p15:clr>
            <a:srgbClr val="5ACBF0"/>
          </p15:clr>
        </p15:guide>
        <p15:guide id="16" pos="3003">
          <p15:clr>
            <a:srgbClr val="5ACBF0"/>
          </p15:clr>
        </p15:guide>
        <p15:guide id="17" pos="4833">
          <p15:clr>
            <a:srgbClr val="5ACBF0"/>
          </p15:clr>
        </p15:guide>
        <p15:guide id="18" pos="5625">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72024"/>
            <a:ext cx="11018520" cy="5430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8" y="4800601"/>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4" y="4799411"/>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8"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1"/>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10"/>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7037976"/>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5" pos="1928">
          <p15:clr>
            <a:srgbClr val="5ACBF0"/>
          </p15:clr>
        </p15:guide>
        <p15:guide id="6" pos="1969">
          <p15:clr>
            <a:srgbClr val="5ACBF0"/>
          </p15:clr>
        </p15:guide>
        <p15:guide id="7" pos="5864">
          <p15:clr>
            <a:srgbClr val="5ACBF0"/>
          </p15:clr>
        </p15:guide>
        <p15:guide id="8" pos="3897">
          <p15:clr>
            <a:srgbClr val="5ACBF0"/>
          </p15:clr>
        </p15:guide>
        <p15:guide id="9" pos="3937">
          <p15:clr>
            <a:srgbClr val="5ACBF0"/>
          </p15:clr>
        </p15:guide>
        <p15:guide id="10" pos="5905">
          <p15:clr>
            <a:srgbClr val="5ACBF0"/>
          </p15:clr>
        </p15:guide>
        <p15:guide id="11" pos="963">
          <p15:clr>
            <a:srgbClr val="5ACBF0"/>
          </p15:clr>
        </p15:guide>
        <p15:guide id="12" pos="2934">
          <p15:clr>
            <a:srgbClr val="5ACBF0"/>
          </p15:clr>
        </p15:guide>
        <p15:guide id="13" pos="4903">
          <p15:clr>
            <a:srgbClr val="5ACBF0"/>
          </p15:clr>
        </p15:guide>
        <p15:guide id="14" pos="6871">
          <p15:clr>
            <a:srgbClr val="5ACBF0"/>
          </p15:clr>
        </p15:guide>
        <p15:guide id="15" orient="horz">
          <p15:clr>
            <a:srgbClr val="5ACBF0"/>
          </p15:clr>
        </p15:guide>
        <p15:guide id="16" pos="1555">
          <p15:clr>
            <a:srgbClr val="5ACBF0"/>
          </p15:clr>
        </p15:guide>
        <p15:guide id="17" pos="2344">
          <p15:clr>
            <a:srgbClr val="5ACBF0"/>
          </p15:clr>
        </p15:guide>
        <p15:guide id="18" pos="3519">
          <p15:clr>
            <a:srgbClr val="5ACBF0"/>
          </p15:clr>
        </p15:guide>
        <p15:guide id="19" pos="4315">
          <p15:clr>
            <a:srgbClr val="5ACBF0"/>
          </p15:clr>
        </p15:guide>
        <p15:guide id="20" pos="5488">
          <p15:clr>
            <a:srgbClr val="5ACBF0"/>
          </p15:clr>
        </p15:guide>
        <p15:guide id="21" pos="6279">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72024"/>
            <a:ext cx="11018520" cy="5430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1"/>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2"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6"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9365505"/>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8" pos="4724">
          <p15:clr>
            <a:srgbClr val="5ACBF0"/>
          </p15:clr>
        </p15:guide>
        <p15:guide id="9" pos="4685">
          <p15:clr>
            <a:srgbClr val="5ACBF0"/>
          </p15:clr>
        </p15:guide>
        <p15:guide id="10" pos="6257">
          <p15:clr>
            <a:srgbClr val="5ACBF0"/>
          </p15:clr>
        </p15:guide>
        <p15:guide id="11" pos="1350">
          <p15:clr>
            <a:srgbClr val="5ACBF0"/>
          </p15:clr>
        </p15:guide>
        <p15:guide id="12" pos="2922">
          <p15:clr>
            <a:srgbClr val="5ACBF0"/>
          </p15:clr>
        </p15:guide>
        <p15:guide id="13" pos="4912">
          <p15:clr>
            <a:srgbClr val="5ACBF0"/>
          </p15:clr>
        </p15:guide>
        <p15:guide id="14" pos="6489">
          <p15:clr>
            <a:srgbClr val="5ACBF0"/>
          </p15:clr>
        </p15:guide>
        <p15:guide id="15" orient="horz">
          <p15:clr>
            <a:srgbClr val="5ACBF0"/>
          </p15:clr>
        </p15:guide>
        <p15:guide id="16" pos="1762">
          <p15:clr>
            <a:srgbClr val="5ACBF0"/>
          </p15:clr>
        </p15:guide>
        <p15:guide id="17" pos="2340">
          <p15:clr>
            <a:srgbClr val="5ACBF0"/>
          </p15:clr>
        </p15:guide>
        <p15:guide id="18" pos="3339">
          <p15:clr>
            <a:srgbClr val="5ACBF0"/>
          </p15:clr>
        </p15:guide>
        <p15:guide id="19" pos="4499">
          <p15:clr>
            <a:srgbClr val="5ACBF0"/>
          </p15:clr>
        </p15:guide>
        <p15:guide id="21" pos="6303">
          <p15:clr>
            <a:srgbClr val="5ACBF0"/>
          </p15:clr>
        </p15:guide>
        <p15:guide id="22" pos="1531">
          <p15:clr>
            <a:srgbClr val="5ACBF0"/>
          </p15:clr>
        </p15:guide>
        <p15:guide id="23" pos="1574">
          <p15:clr>
            <a:srgbClr val="5ACBF0"/>
          </p15:clr>
        </p15:guide>
        <p15:guide id="24" pos="3110">
          <p15:clr>
            <a:srgbClr val="5ACBF0"/>
          </p15:clr>
        </p15:guide>
        <p15:guide id="25" pos="3150">
          <p15:clr>
            <a:srgbClr val="5ACBF0"/>
          </p15:clr>
        </p15:guide>
        <p15:guide id="26" pos="6073">
          <p15:clr>
            <a:srgbClr val="5ACBF0"/>
          </p15:clr>
        </p15:guide>
        <p15:guide id="27" pos="3917">
          <p15:clr>
            <a:srgbClr val="5ACBF0"/>
          </p15:clr>
        </p15:guide>
        <p15:guide id="28" pos="5494">
          <p15:clr>
            <a:srgbClr val="5ACBF0"/>
          </p15:clr>
        </p15:guide>
        <p15:guide id="29" pos="768">
          <p15:clr>
            <a:srgbClr val="5ACBF0"/>
          </p15:clr>
        </p15:guide>
        <p15:guide id="30" pos="7066">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75198"/>
            <a:ext cx="11018520" cy="5430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5"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5"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3681216"/>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3084">
          <p15:clr>
            <a:srgbClr val="5ACBF0"/>
          </p15:clr>
        </p15:guide>
        <p15:guide id="3" pos="3917">
          <p15:clr>
            <a:srgbClr val="5ACBF0"/>
          </p15:clr>
        </p15:guide>
        <p15:guide id="4" pos="1309">
          <p15:clr>
            <a:srgbClr val="5ACBF0"/>
          </p15:clr>
        </p15:guide>
        <p15:guide id="5" pos="5780">
          <p15:clr>
            <a:srgbClr val="5ACBF0"/>
          </p15:clr>
        </p15:guide>
        <p15:guide id="6" pos="2796">
          <p15:clr>
            <a:srgbClr val="5ACBF0"/>
          </p15:clr>
        </p15:guide>
        <p15:guide id="7" pos="2052">
          <p15:clr>
            <a:srgbClr val="5ACBF0"/>
          </p15:clr>
        </p15:guide>
        <p15:guide id="8" pos="3171">
          <p15:clr>
            <a:srgbClr val="5ACBF0"/>
          </p15:clr>
        </p15:guide>
        <p15:guide id="9" pos="4662">
          <p15:clr>
            <a:srgbClr val="5ACBF0"/>
          </p15:clr>
        </p15:guide>
        <p15:guide id="11" pos="6525">
          <p15:clr>
            <a:srgbClr val="5ACBF0"/>
          </p15:clr>
        </p15:guide>
        <p15:guide id="12" orient="horz" pos="1469">
          <p15:clr>
            <a:srgbClr val="5ACBF0"/>
          </p15:clr>
        </p15:guide>
        <p15:guide id="13" pos="5037">
          <p15:clr>
            <a:srgbClr val="5ACBF0"/>
          </p15:clr>
        </p15:guide>
        <p15:guide id="14" orient="horz" pos="2952">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243"/>
            <a:ext cx="11018520" cy="5430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2"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2"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2"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2"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1246372"/>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3084">
          <p15:clr>
            <a:srgbClr val="5ACBF0"/>
          </p15:clr>
        </p15:guide>
        <p15:guide id="3" pos="4106">
          <p15:clr>
            <a:srgbClr val="5ACBF0"/>
          </p15:clr>
        </p15:guide>
        <p15:guide id="5" pos="5971">
          <p15:clr>
            <a:srgbClr val="5ACBF0"/>
          </p15:clr>
        </p15:guide>
        <p15:guide id="7" pos="3727">
          <p15:clr>
            <a:srgbClr val="5ACBF0"/>
          </p15:clr>
        </p15:guide>
        <p15:guide id="8" pos="2239">
          <p15:clr>
            <a:srgbClr val="5ACBF0"/>
          </p15:clr>
        </p15:guide>
        <p15:guide id="10" pos="2985">
          <p15:clr>
            <a:srgbClr val="5ACBF0"/>
          </p15:clr>
        </p15:guide>
        <p15:guide id="11" pos="4851">
          <p15:clr>
            <a:srgbClr val="5ACBF0"/>
          </p15:clr>
        </p15:guide>
        <p15:guide id="12" pos="6713">
          <p15:clr>
            <a:srgbClr val="5ACBF0"/>
          </p15:clr>
        </p15:guide>
        <p15:guide id="13" pos="1119">
          <p15:clr>
            <a:srgbClr val="5ACBF0"/>
          </p15:clr>
        </p15:guide>
        <p15:guide id="14" orient="horz" pos="1469">
          <p15:clr>
            <a:srgbClr val="5ACBF0"/>
          </p15:clr>
        </p15:guide>
        <p15:guide id="15" pos="1863">
          <p15:clr>
            <a:srgbClr val="5ACBF0"/>
          </p15:clr>
        </p15:guide>
        <p15:guide id="18" pos="5593">
          <p15:clr>
            <a:srgbClr val="5ACBF0"/>
          </p15:clr>
        </p15:guide>
        <p15:guide id="19" orient="horz" pos="2956">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243"/>
            <a:ext cx="11018520" cy="5430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4533269"/>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2717">
          <p15:clr>
            <a:srgbClr val="5ACBF0"/>
          </p15:clr>
        </p15:guide>
        <p15:guide id="3" pos="6341">
          <p15:clr>
            <a:srgbClr val="5ACBF0"/>
          </p15:clr>
        </p15:guide>
        <p15:guide id="5" pos="5967">
          <p15:clr>
            <a:srgbClr val="5ACBF0"/>
          </p15:clr>
        </p15:guide>
        <p15:guide id="7" pos="4480">
          <p15:clr>
            <a:srgbClr val="5ACBF0"/>
          </p15:clr>
        </p15:guide>
        <p15:guide id="8" pos="3358">
          <p15:clr>
            <a:srgbClr val="5ACBF0"/>
          </p15:clr>
        </p15:guide>
        <p15:guide id="10" pos="2985">
          <p15:clr>
            <a:srgbClr val="5ACBF0"/>
          </p15:clr>
        </p15:guide>
        <p15:guide id="11" pos="4849">
          <p15:clr>
            <a:srgbClr val="5ACBF0"/>
          </p15:clr>
        </p15:guide>
        <p15:guide id="13" pos="1493">
          <p15:clr>
            <a:srgbClr val="5ACBF0"/>
          </p15:clr>
        </p15:guide>
        <p15:guide id="14" orient="horz" pos="1469">
          <p15:clr>
            <a:srgbClr val="5ACBF0"/>
          </p15:clr>
        </p15:guide>
        <p15:guide id="15" pos="1867">
          <p15:clr>
            <a:srgbClr val="5ACBF0"/>
          </p15:clr>
        </p15:guide>
        <p15:guide id="16" orient="horz" pos="2583">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8" y="2309814"/>
            <a:ext cx="3182027" cy="543097"/>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22423"/>
          </a:xfrm>
        </p:spPr>
        <p:txBody>
          <a:bodyPr anchor="t"/>
          <a:lstStyle>
            <a:lvl1pPr marL="231685" indent="-23168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5"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7249560"/>
      </p:ext>
    </p:extLst>
  </p:cSld>
  <p:clrMapOvr>
    <a:masterClrMapping/>
  </p:clrMapOvr>
  <p:transition>
    <p:fade/>
  </p:transition>
  <p:extLst>
    <p:ext uri="{DCECCB84-F9BA-43D5-87BE-67443E8EF086}">
      <p15:sldGuideLst xmlns:p15="http://schemas.microsoft.com/office/powerpoint/2012/main">
        <p15:guide id="13" pos="2799">
          <p15:clr>
            <a:srgbClr val="5ACBF0"/>
          </p15:clr>
        </p15:guide>
        <p15:guide id="29" orient="horz" pos="1297">
          <p15:clr>
            <a:srgbClr val="5ACBF0"/>
          </p15:clr>
        </p15:guide>
        <p15:guide id="30" pos="2424">
          <p15:clr>
            <a:srgbClr val="5ACBF0"/>
          </p15:clr>
        </p15:guide>
        <p15:guide id="32" orient="horz" pos="1484">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5" y="3155865"/>
            <a:ext cx="3182027" cy="5430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6203"/>
            <a:ext cx="6667500" cy="422423"/>
          </a:xfrm>
        </p:spPr>
        <p:txBody>
          <a:bodyPr anchor="ctr"/>
          <a:lstStyle>
            <a:lvl1pPr marL="231685" indent="-23168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817350"/>
      </p:ext>
    </p:extLst>
  </p:cSld>
  <p:clrMapOvr>
    <a:masterClrMapping/>
  </p:clrMapOvr>
  <p:transition>
    <p:fade/>
  </p:transition>
  <p:extLst>
    <p:ext uri="{DCECCB84-F9BA-43D5-87BE-67443E8EF086}">
      <p15:sldGuideLst xmlns:p15="http://schemas.microsoft.com/office/powerpoint/2012/main">
        <p15:guide id="13" pos="2799">
          <p15:clr>
            <a:srgbClr val="5ACBF0"/>
          </p15:clr>
        </p15:guide>
        <p15:guide id="29" orient="horz" pos="2203">
          <p15:clr>
            <a:srgbClr val="5ACBF0"/>
          </p15:clr>
        </p15:guide>
        <p15:guide id="30" pos="2424">
          <p15:clr>
            <a:srgbClr val="5ACBF0"/>
          </p15:clr>
        </p15:guide>
        <p15:guide id="31" pos="3175">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19" indent="0">
              <a:buNone/>
              <a:tabLst>
                <a:tab pos="344356" algn="l"/>
              </a:tabLst>
              <a:defRPr sz="2400">
                <a:solidFill>
                  <a:schemeClr val="tx1"/>
                </a:solidFill>
                <a:latin typeface="Consolas" panose="020B0609020204030204" pitchFamily="49" charset="0"/>
                <a:cs typeface="Consolas" panose="020B0609020204030204" pitchFamily="49" charset="0"/>
              </a:defRPr>
            </a:lvl2pPr>
            <a:lvl3pPr marL="584382" indent="0">
              <a:buNone/>
              <a:tabLst>
                <a:tab pos="569694" algn="l"/>
              </a:tabLst>
              <a:defRPr sz="2400">
                <a:solidFill>
                  <a:schemeClr val="tx1"/>
                </a:solidFill>
                <a:latin typeface="Consolas" panose="020B0609020204030204" pitchFamily="49" charset="0"/>
                <a:cs typeface="Consolas" panose="020B0609020204030204" pitchFamily="49" charset="0"/>
              </a:defRPr>
            </a:lvl3pPr>
            <a:lvl4pPr marL="814251" indent="0">
              <a:buNone/>
              <a:tabLst>
                <a:tab pos="799792" algn="l"/>
              </a:tabLst>
              <a:defRPr sz="2400">
                <a:solidFill>
                  <a:schemeClr val="tx1"/>
                </a:solidFill>
                <a:latin typeface="Consolas" panose="020B0609020204030204" pitchFamily="49" charset="0"/>
                <a:cs typeface="Consolas" panose="020B0609020204030204" pitchFamily="49" charset="0"/>
              </a:defRPr>
            </a:lvl4pPr>
            <a:lvl5pPr marL="1050593" indent="0">
              <a:buNone/>
              <a:tabLst>
                <a:tab pos="1028304"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66820742"/>
      </p:ext>
    </p:extLst>
  </p:cSld>
  <p:clrMapOvr>
    <a:masterClrMapping/>
  </p:clrMapOvr>
  <p:transition>
    <p:fade/>
  </p:transition>
  <p:extLst>
    <p:ext uri="{DCECCB84-F9BA-43D5-87BE-67443E8EF086}">
      <p15:sldGuideLst xmlns:p15="http://schemas.microsoft.com/office/powerpoint/2012/main">
        <p15:guide id="1" orient="horz" pos="1348">
          <p15:clr>
            <a:srgbClr val="5ACBF0"/>
          </p15:clr>
        </p15:guide>
        <p15:guide id="2" orient="horz" pos="923">
          <p15:clr>
            <a:srgbClr val="5ACBF0"/>
          </p15:clr>
        </p15:guide>
        <p15:guide id="3" orient="horz" pos="29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43" indent="0">
              <a:buNone/>
              <a:defRPr sz="2400">
                <a:solidFill>
                  <a:srgbClr val="2F2F2F"/>
                </a:solidFill>
                <a:latin typeface="Segoe UI" panose="020B0502040204020203" pitchFamily="34" charset="0"/>
                <a:cs typeface="Segoe UI" panose="020B0502040204020203" pitchFamily="34" charset="0"/>
              </a:defRPr>
            </a:lvl2pPr>
            <a:lvl3pPr marL="456888" indent="0">
              <a:buNone/>
              <a:defRPr/>
            </a:lvl3pPr>
            <a:lvl4pPr marL="685331" indent="0">
              <a:buNone/>
              <a:defRPr/>
            </a:lvl4pPr>
            <a:lvl5pPr marL="913775"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15"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08"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0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280"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26913352"/>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4" orient="horz" pos="1811">
          <p15:clr>
            <a:srgbClr val="5ACBF0"/>
          </p15:clr>
        </p15:guide>
        <p15:guide id="5" orient="horz" pos="2241">
          <p15:clr>
            <a:srgbClr val="5ACBF0"/>
          </p15:clr>
        </p15:guide>
        <p15:guide id="6" orient="horz" pos="788">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15"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08"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0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280"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43" indent="0">
              <a:buNone/>
              <a:defRPr sz="2400">
                <a:solidFill>
                  <a:srgbClr val="2F2F2F"/>
                </a:solidFill>
                <a:latin typeface="Segoe UI" panose="020B0502040204020203" pitchFamily="34" charset="0"/>
                <a:cs typeface="Segoe UI" panose="020B0502040204020203" pitchFamily="34" charset="0"/>
              </a:defRPr>
            </a:lvl2pPr>
            <a:lvl3pPr marL="456888" indent="0">
              <a:buNone/>
              <a:defRPr/>
            </a:lvl3pPr>
            <a:lvl4pPr marL="685331" indent="0">
              <a:buNone/>
              <a:defRPr/>
            </a:lvl4pPr>
            <a:lvl5pPr marL="913775" indent="0">
              <a:buNone/>
              <a:defRPr/>
            </a:lvl5pPr>
          </a:lstStyle>
          <a:p>
            <a:pPr lvl="0"/>
            <a:r>
              <a:rPr lang="en-US"/>
              <a:t>Click to edit text</a:t>
            </a:r>
          </a:p>
        </p:txBody>
      </p:sp>
    </p:spTree>
    <p:extLst>
      <p:ext uri="{BB962C8B-B14F-4D97-AF65-F5344CB8AC3E}">
        <p14:creationId xmlns:p14="http://schemas.microsoft.com/office/powerpoint/2010/main" val="3578051628"/>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4" orient="horz" pos="2714">
          <p15:clr>
            <a:srgbClr val="5ACBF0"/>
          </p15:clr>
        </p15:guide>
        <p15:guide id="5" orient="horz" pos="3210">
          <p15:clr>
            <a:srgbClr val="5ACBF0"/>
          </p15:clr>
        </p15:guide>
        <p15:guide id="6" orient="horz" pos="427">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5"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7"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888" indent="0">
              <a:buNone/>
              <a:defRPr/>
            </a:lvl3pPr>
            <a:lvl4pPr marL="685331" indent="0">
              <a:buNone/>
              <a:defRPr/>
            </a:lvl4pPr>
            <a:lvl5pPr marL="913775"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2"/>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315"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08"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0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280"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32382495"/>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454">
          <p15:clr>
            <a:srgbClr val="5ACBF0"/>
          </p15:clr>
        </p15:guide>
        <p15:guide id="4" orient="horz" pos="860">
          <p15:clr>
            <a:srgbClr val="5ACBF0"/>
          </p15:clr>
        </p15:guide>
        <p15:guide id="7" pos="3349">
          <p15:clr>
            <a:srgbClr val="5ACBF0"/>
          </p15:clr>
        </p15:guide>
        <p15:guide id="8" pos="3727">
          <p15:clr>
            <a:srgbClr val="5ACBF0"/>
          </p15:clr>
        </p15:guide>
        <p15:guide id="9" pos="2974">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1"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2"/>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1"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315"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08"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0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280"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888" indent="0">
              <a:buNone/>
              <a:defRPr/>
            </a:lvl3pPr>
            <a:lvl4pPr marL="685331" indent="0">
              <a:buNone/>
              <a:defRPr/>
            </a:lvl4pPr>
            <a:lvl5pPr marL="913775" indent="0">
              <a:buNone/>
              <a:defRPr/>
            </a:lvl5pPr>
          </a:lstStyle>
          <a:p>
            <a:pPr lvl="0"/>
            <a:r>
              <a:rPr lang="en-US"/>
              <a:t>Click to edit text</a:t>
            </a:r>
          </a:p>
        </p:txBody>
      </p:sp>
    </p:spTree>
    <p:extLst>
      <p:ext uri="{BB962C8B-B14F-4D97-AF65-F5344CB8AC3E}">
        <p14:creationId xmlns:p14="http://schemas.microsoft.com/office/powerpoint/2010/main" val="1638582747"/>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445">
          <p15:clr>
            <a:srgbClr val="5ACBF0"/>
          </p15:clr>
        </p15:guide>
        <p15:guide id="4" orient="horz" pos="856">
          <p15:clr>
            <a:srgbClr val="5ACBF0"/>
          </p15:clr>
        </p15:guide>
        <p15:guide id="6" pos="4490">
          <p15:clr>
            <a:srgbClr val="5ACBF0"/>
          </p15:clr>
        </p15:guide>
        <p15:guide id="7" pos="4115">
          <p15:clr>
            <a:srgbClr val="5ACBF0"/>
          </p15:clr>
        </p15:guide>
        <p15:guide id="8" pos="4868">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4" y="335"/>
            <a:ext cx="12190815" cy="6857333"/>
          </a:xfrm>
          <a:prstGeom prst="rect">
            <a:avLst/>
          </a:prstGeom>
        </p:spPr>
      </p:pic>
      <p:sp>
        <p:nvSpPr>
          <p:cNvPr id="2" name="Title 1"/>
          <p:cNvSpPr>
            <a:spLocks noGrp="1"/>
          </p:cNvSpPr>
          <p:nvPr>
            <p:ph type="title" hasCustomPrompt="1"/>
          </p:nvPr>
        </p:nvSpPr>
        <p:spPr>
          <a:xfrm>
            <a:off x="585216" y="2977825"/>
            <a:ext cx="6217920" cy="553998"/>
          </a:xfrm>
          <a:noFill/>
        </p:spPr>
        <p:txBody>
          <a:bodyPr wrap="square" lIns="0" tIns="0" rIns="0" bIns="0" anchor="b" anchorCtr="0">
            <a:spAutoFit/>
          </a:bodyPr>
          <a:lstStyle>
            <a:lvl1pPr algn="l" defTabSz="932384"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6217920"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2822958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guide id="4" orient="horz" pos="2555">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5"/>
            <a:ext cx="9144000" cy="553998"/>
          </a:xfrm>
          <a:noFill/>
        </p:spPr>
        <p:txBody>
          <a:bodyPr wrap="square" lIns="0" tIns="0" rIns="0" bIns="0" anchor="b" anchorCtr="0">
            <a:spAutoFit/>
          </a:bodyPr>
          <a:lstStyle>
            <a:lvl1pPr algn="l" defTabSz="932384"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3108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guide id="4" orient="horz" pos="2555">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wrap="square" lIns="0" tIns="0" rIns="0" bIns="0" anchor="b" anchorCtr="0">
            <a:spAutoFit/>
          </a:bodyPr>
          <a:lstStyle>
            <a:lvl1pPr algn="l" defTabSz="932384"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00167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wrap="square" lIns="0" tIns="0" rIns="0" bIns="0" anchor="b" anchorCtr="0">
            <a:spAutoFit/>
          </a:bodyPr>
          <a:lstStyle>
            <a:lvl1pPr algn="l" defTabSz="932384"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8245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1617008"/>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24">
          <p15:clr>
            <a:srgbClr val="A4A3A4"/>
          </p15:clr>
        </p15:guide>
        <p15:guide id="15" pos="3415">
          <p15:clr>
            <a:srgbClr val="A4A3A4"/>
          </p15:clr>
        </p15:guide>
        <p15:guide id="16" pos="3829">
          <p15:clr>
            <a:srgbClr val="A4A3A4"/>
          </p15:clr>
        </p15:guide>
        <p15:guide id="17" pos="4010">
          <p15:clr>
            <a:srgbClr val="A4A3A4"/>
          </p15:clr>
        </p15:guide>
        <p15:guide id="18" pos="4429">
          <p15:clr>
            <a:srgbClr val="A4A3A4"/>
          </p15:clr>
        </p15:guide>
        <p15:guide id="19" pos="4622">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08742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442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3915003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wrap="square">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24243000"/>
      </p:ext>
    </p:extLst>
  </p:cSld>
  <p:clrMapOvr>
    <a:masterClrMapping/>
  </p:clrMapOvr>
  <p:transition>
    <p:fade/>
  </p:transition>
  <p:extLst>
    <p:ext uri="{DCECCB84-F9BA-43D5-87BE-67443E8EF086}">
      <p15:sldGuideLst xmlns:p15="http://schemas.microsoft.com/office/powerpoint/2012/main">
        <p15:guide id="1" orient="horz" pos="922">
          <p15:clr>
            <a:srgbClr val="5ACBF0"/>
          </p15:clr>
        </p15:guide>
        <p15:guide id="2" orient="horz" pos="294">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458120-06D5-B949-8445-787053F0550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703766" y="0"/>
            <a:ext cx="4488237" cy="6858000"/>
          </a:xfrm>
          <a:prstGeom prst="rect">
            <a:avLst/>
          </a:prstGeom>
        </p:spPr>
      </p:pic>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7" y="1922803"/>
            <a:ext cx="11306469" cy="663892"/>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solidFill>
                  <a:schemeClr val="tx1"/>
                </a:solidFill>
              </a:defRPr>
            </a:lvl2pPr>
            <a:lvl3pPr marL="448021" indent="0">
              <a:buNone/>
              <a:defRPr/>
            </a:lvl3pPr>
            <a:lvl4pPr marL="672032" indent="0">
              <a:buNone/>
              <a:defRPr/>
            </a:lvl4pPr>
            <a:lvl5pPr marL="896042"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7" y="3151388"/>
            <a:ext cx="11306469" cy="442532"/>
          </a:xfrm>
        </p:spPr>
        <p:txBody>
          <a:bodyPr lIns="0" tIns="0" rIns="0" bIns="0"/>
          <a:lstStyle>
            <a:lvl1pPr marL="0" indent="0">
              <a:lnSpc>
                <a:spcPts val="1765"/>
              </a:lnSpc>
              <a:spcBef>
                <a:spcPts val="0"/>
              </a:spcBef>
              <a:buNone/>
              <a:defRPr sz="1370" b="0" spc="0">
                <a:solidFill>
                  <a:schemeClr val="accent3"/>
                </a:solidFill>
                <a:latin typeface="+mj-lt"/>
              </a:defRPr>
            </a:lvl1pPr>
            <a:lvl2pPr marL="0" indent="0">
              <a:lnSpc>
                <a:spcPts val="1765"/>
              </a:lnSpc>
              <a:spcBef>
                <a:spcPts val="0"/>
              </a:spcBef>
              <a:buNone/>
              <a:defRPr sz="1370" spc="0">
                <a:solidFill>
                  <a:schemeClr val="tx1"/>
                </a:solidFill>
              </a:defRPr>
            </a:lvl2pPr>
            <a:lvl3pPr marL="448021" indent="0">
              <a:buNone/>
              <a:defRPr/>
            </a:lvl3pPr>
            <a:lvl4pPr marL="672032" indent="0">
              <a:buNone/>
              <a:defRPr/>
            </a:lvl4pPr>
            <a:lvl5pPr marL="896042"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7" y="4352948"/>
            <a:ext cx="11306469" cy="361959"/>
          </a:xfrm>
        </p:spPr>
        <p:txBody>
          <a:bodyPr lIns="0" tIns="0" rIns="0" bIns="0"/>
          <a:lstStyle>
            <a:lvl1pPr marL="0" indent="0">
              <a:lnSpc>
                <a:spcPts val="1174"/>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021" indent="0">
              <a:buNone/>
              <a:defRPr/>
            </a:lvl3pPr>
            <a:lvl4pPr marL="672032" indent="0">
              <a:buNone/>
              <a:defRPr/>
            </a:lvl4pPr>
            <a:lvl5pPr marL="0" indent="0">
              <a:lnSpc>
                <a:spcPct val="100000"/>
              </a:lnSpc>
              <a:buNone/>
              <a:defRPr>
                <a:solidFill>
                  <a:schemeClr val="tx1"/>
                </a:solidFill>
              </a:defRPr>
            </a:lvl5pPr>
          </a:lstStyle>
          <a:p>
            <a:pPr lvl="4"/>
            <a:r>
              <a:rPr lang="en-US"/>
              <a:t>Small caption: Segoe UI Bold 10/12</a:t>
            </a:r>
          </a:p>
          <a:p>
            <a:pPr lvl="1"/>
            <a:r>
              <a:rPr lang="en-US"/>
              <a:t>Small caption Segoe Regular 10/12</a:t>
            </a:r>
          </a:p>
        </p:txBody>
      </p:sp>
      <p:sp>
        <p:nvSpPr>
          <p:cNvPr id="9" name="Footer Placeholder 5">
            <a:extLst>
              <a:ext uri="{FF2B5EF4-FFF2-40B4-BE49-F238E27FC236}">
                <a16:creationId xmlns:a16="http://schemas.microsoft.com/office/drawing/2014/main" id="{A92A196E-4049-A141-B1BC-4F406752A7FF}"/>
              </a:ext>
            </a:extLst>
          </p:cNvPr>
          <p:cNvSpPr txBox="1">
            <a:spLocks/>
          </p:cNvSpPr>
          <p:nvPr userDrawn="1"/>
        </p:nvSpPr>
        <p:spPr>
          <a:xfrm>
            <a:off x="361840" y="6450194"/>
            <a:ext cx="11586711"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Tree>
    <p:extLst>
      <p:ext uri="{BB962C8B-B14F-4D97-AF65-F5344CB8AC3E}">
        <p14:creationId xmlns:p14="http://schemas.microsoft.com/office/powerpoint/2010/main" val="3597312566"/>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showMasterSp="0" userDrawn="1">
  <p:cSld name="6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1014346"/>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1397930-66AE-A947-D5B9-9C5016CB8BED}"/>
              </a:ext>
            </a:extLst>
          </p:cNvPr>
          <p:cNvPicPr>
            <a:picLocks noChangeAspect="1"/>
          </p:cNvPicPr>
          <p:nvPr userDrawn="1"/>
        </p:nvPicPr>
        <p:blipFill>
          <a:blip r:embed="rId2"/>
          <a:src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36" name="Graphic 2">
            <a:extLst>
              <a:ext uri="{FF2B5EF4-FFF2-40B4-BE49-F238E27FC236}">
                <a16:creationId xmlns:a16="http://schemas.microsoft.com/office/drawing/2014/main" id="{2CEDC8E3-F79A-A940-C6AC-B9837D04111E}"/>
              </a:ext>
            </a:extLst>
          </p:cNvPr>
          <p:cNvGrpSpPr>
            <a:grpSpLocks noChangeAspect="1"/>
          </p:cNvGrpSpPr>
          <p:nvPr userDrawn="1"/>
        </p:nvGrpSpPr>
        <p:grpSpPr>
          <a:xfrm>
            <a:off x="580571" y="2667276"/>
            <a:ext cx="3365939" cy="1508760"/>
            <a:chOff x="4778216" y="2874073"/>
            <a:chExt cx="2635376" cy="1181290"/>
          </a:xfrm>
          <a:gradFill>
            <a:gsLst>
              <a:gs pos="0">
                <a:srgbClr val="4A3474"/>
              </a:gs>
              <a:gs pos="34000">
                <a:srgbClr val="6C2773"/>
              </a:gs>
              <a:gs pos="69000">
                <a:srgbClr val="98309C"/>
              </a:gs>
            </a:gsLst>
            <a:lin ang="2700000" scaled="1"/>
          </a:gradFill>
        </p:grpSpPr>
        <p:sp>
          <p:nvSpPr>
            <p:cNvPr id="37" name="Freeform: Shape 36">
              <a:extLst>
                <a:ext uri="{FF2B5EF4-FFF2-40B4-BE49-F238E27FC236}">
                  <a16:creationId xmlns:a16="http://schemas.microsoft.com/office/drawing/2014/main" id="{51526743-42F2-6769-B999-79E26E1B1B48}"/>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B780BBB3-359A-1126-4C18-B2A2A6BB56AC}"/>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147CA590-5A0E-D5C8-B711-460D83E9D195}"/>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D9EDAEF5-5935-F796-91B1-BCE0D3A62ED5}"/>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75DBCEB0-35A7-C16F-D1AE-2909AEA7BBF3}"/>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7F5C7D3C-C100-EECA-1057-4E527B0C894E}"/>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EE3DC566-37AA-2F4D-AEA4-919047494CB1}"/>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0B80A6D2-628D-E41F-75FB-0132E71E93FB}"/>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389B5CC7-56EB-3DF9-114D-6929F8426B49}"/>
                </a:ext>
              </a:extLst>
            </p:cNvPr>
            <p:cNvSpPr/>
            <p:nvPr/>
          </p:nvSpPr>
          <p:spPr>
            <a:xfrm>
              <a:off x="7197756"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74EA045E-6D2E-78B5-E1AD-16B44289BA15}"/>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BC47584D-E328-6A92-03A7-ECD1AB922961}"/>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65D8F345-A952-EF68-4AF1-CB123287E81F}"/>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6B8F43B2-0451-F3C5-571C-A47C05986AFA}"/>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50" name="Freeform: Shape 49">
              <a:extLst>
                <a:ext uri="{FF2B5EF4-FFF2-40B4-BE49-F238E27FC236}">
                  <a16:creationId xmlns:a16="http://schemas.microsoft.com/office/drawing/2014/main" id="{74F83D34-D61F-49BA-2B8F-BC2E15A758E9}"/>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4091710615"/>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2C3450-028B-BFB8-6308-61F7D1023D58}"/>
              </a:ext>
            </a:extLst>
          </p:cNvPr>
          <p:cNvPicPr>
            <a:picLocks noChangeAspect="1"/>
          </p:cNvPicPr>
          <p:nvPr userDrawn="1"/>
        </p:nvPicPr>
        <p:blipFill>
          <a:blip r:embed="rId2"/>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702573"/>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153030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79011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20817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03499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2247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1385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70694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66326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905161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835037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177514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93862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9859182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240706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06814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86140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79813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336679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965915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395545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0093737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26599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463644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700059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919378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325907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70945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47349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00289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90423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87946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73100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47744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37842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959984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998157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8638191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49853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298540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85347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450506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3067F6-2A2E-7E3B-20F3-D66570D81FF5}"/>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7254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666268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93260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65159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4827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872723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427531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srcRect l="156" b="156"/>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61404116"/>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srcRect l="156" b="156"/>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9867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36426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79272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18208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31374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4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29357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56031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44776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236182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859490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04275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66446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478787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61225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54472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844394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9744189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884723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182294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0846824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738932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142152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601734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3797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396597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3017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29038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3067F6-2A2E-7E3B-20F3-D66570D81FF5}"/>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39927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80264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82292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128590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94647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02026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769435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733292191"/>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30562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0824712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4628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208305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0809490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2204455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6107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770315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05760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50465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83218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01694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327590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3235439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9505613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323006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1979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097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4149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61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820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939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902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4405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091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5665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8642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5922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30936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122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77231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22629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26482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35319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52569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6242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08441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9576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4317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5454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393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94090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359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247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8863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03741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613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4617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3360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3131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473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2311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761019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9482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54804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43266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8140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689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185966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5963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6985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374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4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4580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23109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3292971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6154137B-4A79-F8ED-4C5F-1087F1779AC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133" name="Graphic 2">
            <a:extLst>
              <a:ext uri="{FF2B5EF4-FFF2-40B4-BE49-F238E27FC236}">
                <a16:creationId xmlns:a16="http://schemas.microsoft.com/office/drawing/2014/main" id="{3C212610-741A-76F3-5333-B79C74EAEEC2}"/>
              </a:ext>
            </a:extLst>
          </p:cNvPr>
          <p:cNvGrpSpPr>
            <a:grpSpLocks noChangeAspect="1"/>
          </p:cNvGrpSpPr>
          <p:nvPr userDrawn="1"/>
        </p:nvGrpSpPr>
        <p:grpSpPr>
          <a:xfrm>
            <a:off x="1601946" y="2667276"/>
            <a:ext cx="2742618" cy="1508760"/>
            <a:chOff x="4778216" y="2874073"/>
            <a:chExt cx="2635377" cy="1181290"/>
          </a:xfrm>
          <a:gradFill>
            <a:gsLst>
              <a:gs pos="0">
                <a:srgbClr val="FFFFFF"/>
              </a:gs>
              <a:gs pos="34000">
                <a:srgbClr val="FFF9EA"/>
              </a:gs>
              <a:gs pos="69000">
                <a:srgbClr val="F8E3BB"/>
              </a:gs>
            </a:gsLst>
            <a:lin ang="2700000" scaled="1"/>
          </a:gradFill>
        </p:grpSpPr>
        <p:sp>
          <p:nvSpPr>
            <p:cNvPr id="134" name="Freeform: Shape 133">
              <a:extLst>
                <a:ext uri="{FF2B5EF4-FFF2-40B4-BE49-F238E27FC236}">
                  <a16:creationId xmlns:a16="http://schemas.microsoft.com/office/drawing/2014/main" id="{E3569518-C452-E85B-D77C-6407D8F5B763}"/>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562"/>
            </a:p>
          </p:txBody>
        </p:sp>
        <p:sp>
          <p:nvSpPr>
            <p:cNvPr id="135" name="Freeform: Shape 134">
              <a:extLst>
                <a:ext uri="{FF2B5EF4-FFF2-40B4-BE49-F238E27FC236}">
                  <a16:creationId xmlns:a16="http://schemas.microsoft.com/office/drawing/2014/main" id="{F53E8EF6-A7F3-B66A-A8BC-89D57E8F6CBE}"/>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562"/>
            </a:p>
          </p:txBody>
        </p:sp>
        <p:sp>
          <p:nvSpPr>
            <p:cNvPr id="136" name="Freeform: Shape 135">
              <a:extLst>
                <a:ext uri="{FF2B5EF4-FFF2-40B4-BE49-F238E27FC236}">
                  <a16:creationId xmlns:a16="http://schemas.microsoft.com/office/drawing/2014/main" id="{D0AD0FEA-5EFB-9EC0-B4B8-67798738C25E}"/>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562"/>
            </a:p>
          </p:txBody>
        </p:sp>
        <p:sp>
          <p:nvSpPr>
            <p:cNvPr id="137" name="Freeform: Shape 136">
              <a:extLst>
                <a:ext uri="{FF2B5EF4-FFF2-40B4-BE49-F238E27FC236}">
                  <a16:creationId xmlns:a16="http://schemas.microsoft.com/office/drawing/2014/main" id="{C236DCE1-9904-F776-59DF-FB9F107ED692}"/>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562"/>
            </a:p>
          </p:txBody>
        </p:sp>
        <p:sp>
          <p:nvSpPr>
            <p:cNvPr id="138" name="Freeform: Shape 137">
              <a:extLst>
                <a:ext uri="{FF2B5EF4-FFF2-40B4-BE49-F238E27FC236}">
                  <a16:creationId xmlns:a16="http://schemas.microsoft.com/office/drawing/2014/main" id="{7974FE59-1A75-CE46-B02E-EEE87CA116BD}"/>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562"/>
            </a:p>
          </p:txBody>
        </p:sp>
        <p:sp>
          <p:nvSpPr>
            <p:cNvPr id="139" name="Freeform: Shape 138">
              <a:extLst>
                <a:ext uri="{FF2B5EF4-FFF2-40B4-BE49-F238E27FC236}">
                  <a16:creationId xmlns:a16="http://schemas.microsoft.com/office/drawing/2014/main" id="{8062235B-A475-56F5-474E-A4D8AF23BAF5}"/>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562"/>
            </a:p>
          </p:txBody>
        </p:sp>
        <p:sp>
          <p:nvSpPr>
            <p:cNvPr id="140" name="Freeform: Shape 139">
              <a:extLst>
                <a:ext uri="{FF2B5EF4-FFF2-40B4-BE49-F238E27FC236}">
                  <a16:creationId xmlns:a16="http://schemas.microsoft.com/office/drawing/2014/main" id="{8B6DD58F-CBDB-6676-A3DE-6583443EC3DA}"/>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562"/>
            </a:p>
          </p:txBody>
        </p:sp>
        <p:sp>
          <p:nvSpPr>
            <p:cNvPr id="141" name="Freeform: Shape 140">
              <a:extLst>
                <a:ext uri="{FF2B5EF4-FFF2-40B4-BE49-F238E27FC236}">
                  <a16:creationId xmlns:a16="http://schemas.microsoft.com/office/drawing/2014/main" id="{3D15C1C4-1403-E374-E2E5-0BBB09801CB4}"/>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562"/>
            </a:p>
          </p:txBody>
        </p:sp>
        <p:sp>
          <p:nvSpPr>
            <p:cNvPr id="142" name="Freeform: Shape 141">
              <a:extLst>
                <a:ext uri="{FF2B5EF4-FFF2-40B4-BE49-F238E27FC236}">
                  <a16:creationId xmlns:a16="http://schemas.microsoft.com/office/drawing/2014/main" id="{6B21F03E-4396-7E4E-99FB-42504548DA31}"/>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562"/>
            </a:p>
          </p:txBody>
        </p:sp>
        <p:sp>
          <p:nvSpPr>
            <p:cNvPr id="143" name="Freeform: Shape 142">
              <a:extLst>
                <a:ext uri="{FF2B5EF4-FFF2-40B4-BE49-F238E27FC236}">
                  <a16:creationId xmlns:a16="http://schemas.microsoft.com/office/drawing/2014/main" id="{7AB93971-2905-607A-19F1-CE54BBD4B3B6}"/>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562"/>
            </a:p>
          </p:txBody>
        </p:sp>
        <p:sp>
          <p:nvSpPr>
            <p:cNvPr id="145" name="Freeform: Shape 144">
              <a:extLst>
                <a:ext uri="{FF2B5EF4-FFF2-40B4-BE49-F238E27FC236}">
                  <a16:creationId xmlns:a16="http://schemas.microsoft.com/office/drawing/2014/main" id="{49636720-DE55-BC6F-FA94-789D29C2FC45}"/>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562"/>
            </a:p>
          </p:txBody>
        </p:sp>
        <p:sp>
          <p:nvSpPr>
            <p:cNvPr id="146" name="Freeform: Shape 145">
              <a:extLst>
                <a:ext uri="{FF2B5EF4-FFF2-40B4-BE49-F238E27FC236}">
                  <a16:creationId xmlns:a16="http://schemas.microsoft.com/office/drawing/2014/main" id="{97B056FE-D70E-333D-9338-AE3F2F9008B5}"/>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562"/>
            </a:p>
          </p:txBody>
        </p:sp>
        <p:sp>
          <p:nvSpPr>
            <p:cNvPr id="147" name="Freeform: Shape 146">
              <a:extLst>
                <a:ext uri="{FF2B5EF4-FFF2-40B4-BE49-F238E27FC236}">
                  <a16:creationId xmlns:a16="http://schemas.microsoft.com/office/drawing/2014/main" id="{5E1CFC15-7A7E-EE7A-2911-5D04489B5C4B}"/>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562"/>
            </a:p>
          </p:txBody>
        </p:sp>
        <p:sp>
          <p:nvSpPr>
            <p:cNvPr id="148" name="Freeform: Shape 147">
              <a:extLst>
                <a:ext uri="{FF2B5EF4-FFF2-40B4-BE49-F238E27FC236}">
                  <a16:creationId xmlns:a16="http://schemas.microsoft.com/office/drawing/2014/main" id="{643111E7-438F-EC3A-8FF4-73D47A7F1108}"/>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562"/>
            </a:p>
          </p:txBody>
        </p:sp>
      </p:grpSp>
      <p:pic>
        <p:nvPicPr>
          <p:cNvPr id="149" name="MS logo white - EMF" descr="Microsoft logo white text version">
            <a:extLst>
              <a:ext uri="{FF2B5EF4-FFF2-40B4-BE49-F238E27FC236}">
                <a16:creationId xmlns:a16="http://schemas.microsoft.com/office/drawing/2014/main" id="{CF1BCD0B-B70D-1811-3610-C5E7B49A930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604903" y="585788"/>
            <a:ext cx="1113237" cy="292608"/>
          </a:xfrm>
          <a:prstGeom prst="rect">
            <a:avLst/>
          </a:prstGeom>
        </p:spPr>
      </p:pic>
    </p:spTree>
    <p:extLst>
      <p:ext uri="{BB962C8B-B14F-4D97-AF65-F5344CB8AC3E}">
        <p14:creationId xmlns:p14="http://schemas.microsoft.com/office/powerpoint/2010/main" val="200814878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9" Type="http://schemas.openxmlformats.org/officeDocument/2006/relationships/slideLayout" Target="../slideLayouts/slideLayout88.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42" Type="http://schemas.openxmlformats.org/officeDocument/2006/relationships/slideLayout" Target="../slideLayouts/slideLayout91.xml"/><Relationship Id="rId47" Type="http://schemas.openxmlformats.org/officeDocument/2006/relationships/slideLayout" Target="../slideLayouts/slideLayout96.xml"/><Relationship Id="rId50" Type="http://schemas.openxmlformats.org/officeDocument/2006/relationships/theme" Target="../theme/theme2.xml"/><Relationship Id="rId7" Type="http://schemas.openxmlformats.org/officeDocument/2006/relationships/slideLayout" Target="../slideLayouts/slideLayout5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9" Type="http://schemas.openxmlformats.org/officeDocument/2006/relationships/slideLayout" Target="../slideLayouts/slideLayout78.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slideLayout" Target="../slideLayouts/slideLayout86.xml"/><Relationship Id="rId40" Type="http://schemas.openxmlformats.org/officeDocument/2006/relationships/slideLayout" Target="../slideLayouts/slideLayout89.xml"/><Relationship Id="rId45" Type="http://schemas.openxmlformats.org/officeDocument/2006/relationships/slideLayout" Target="../slideLayouts/slideLayout94.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slideLayout" Target="../slideLayouts/slideLayout85.xml"/><Relationship Id="rId49" Type="http://schemas.openxmlformats.org/officeDocument/2006/relationships/slideLayout" Target="../slideLayouts/slideLayout98.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4" Type="http://schemas.openxmlformats.org/officeDocument/2006/relationships/slideLayout" Target="../slideLayouts/slideLayout93.xml"/><Relationship Id="rId52" Type="http://schemas.openxmlformats.org/officeDocument/2006/relationships/image" Target="../media/image2.svg"/><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 Id="rId43" Type="http://schemas.openxmlformats.org/officeDocument/2006/relationships/slideLayout" Target="../slideLayouts/slideLayout92.xml"/><Relationship Id="rId48" Type="http://schemas.openxmlformats.org/officeDocument/2006/relationships/slideLayout" Target="../slideLayouts/slideLayout97.xml"/><Relationship Id="rId8" Type="http://schemas.openxmlformats.org/officeDocument/2006/relationships/slideLayout" Target="../slideLayouts/slideLayout57.xml"/><Relationship Id="rId51" Type="http://schemas.openxmlformats.org/officeDocument/2006/relationships/image" Target="../media/image1.png"/><Relationship Id="rId3" Type="http://schemas.openxmlformats.org/officeDocument/2006/relationships/slideLayout" Target="../slideLayouts/slideLayout52.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38" Type="http://schemas.openxmlformats.org/officeDocument/2006/relationships/slideLayout" Target="../slideLayouts/slideLayout87.xml"/><Relationship Id="rId46" Type="http://schemas.openxmlformats.org/officeDocument/2006/relationships/slideLayout" Target="../slideLayouts/slideLayout95.xml"/><Relationship Id="rId20" Type="http://schemas.openxmlformats.org/officeDocument/2006/relationships/slideLayout" Target="../slideLayouts/slideLayout69.xml"/><Relationship Id="rId41" Type="http://schemas.openxmlformats.org/officeDocument/2006/relationships/slideLayout" Target="../slideLayouts/slideLayout90.xml"/><Relationship Id="rId1" Type="http://schemas.openxmlformats.org/officeDocument/2006/relationships/slideLayout" Target="../slideLayouts/slideLayout50.xml"/><Relationship Id="rId6"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9" Type="http://schemas.openxmlformats.org/officeDocument/2006/relationships/slideLayout" Target="../slideLayouts/slideLayout137.xml"/><Relationship Id="rId21" Type="http://schemas.openxmlformats.org/officeDocument/2006/relationships/slideLayout" Target="../slideLayouts/slideLayout119.xml"/><Relationship Id="rId34" Type="http://schemas.openxmlformats.org/officeDocument/2006/relationships/slideLayout" Target="../slideLayouts/slideLayout132.xml"/><Relationship Id="rId42" Type="http://schemas.openxmlformats.org/officeDocument/2006/relationships/slideLayout" Target="../slideLayouts/slideLayout140.xml"/><Relationship Id="rId47" Type="http://schemas.openxmlformats.org/officeDocument/2006/relationships/slideLayout" Target="../slideLayouts/slideLayout145.xml"/><Relationship Id="rId50" Type="http://schemas.openxmlformats.org/officeDocument/2006/relationships/slideLayout" Target="../slideLayouts/slideLayout148.xml"/><Relationship Id="rId7" Type="http://schemas.openxmlformats.org/officeDocument/2006/relationships/slideLayout" Target="../slideLayouts/slideLayout10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9" Type="http://schemas.openxmlformats.org/officeDocument/2006/relationships/slideLayout" Target="../slideLayouts/slideLayout127.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slideLayout" Target="../slideLayouts/slideLayout130.xml"/><Relationship Id="rId37" Type="http://schemas.openxmlformats.org/officeDocument/2006/relationships/slideLayout" Target="../slideLayouts/slideLayout135.xml"/><Relationship Id="rId40" Type="http://schemas.openxmlformats.org/officeDocument/2006/relationships/slideLayout" Target="../slideLayouts/slideLayout138.xml"/><Relationship Id="rId45" Type="http://schemas.openxmlformats.org/officeDocument/2006/relationships/slideLayout" Target="../slideLayouts/slideLayout143.xml"/><Relationship Id="rId53" Type="http://schemas.openxmlformats.org/officeDocument/2006/relationships/image" Target="../media/image2.svg"/><Relationship Id="rId5" Type="http://schemas.openxmlformats.org/officeDocument/2006/relationships/slideLayout" Target="../slideLayouts/slideLayout103.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slideLayout" Target="../slideLayouts/slideLayout129.xml"/><Relationship Id="rId44" Type="http://schemas.openxmlformats.org/officeDocument/2006/relationships/slideLayout" Target="../slideLayouts/slideLayout142.xml"/><Relationship Id="rId52" Type="http://schemas.openxmlformats.org/officeDocument/2006/relationships/image" Target="../media/image1.png"/><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35" Type="http://schemas.openxmlformats.org/officeDocument/2006/relationships/slideLayout" Target="../slideLayouts/slideLayout133.xml"/><Relationship Id="rId43" Type="http://schemas.openxmlformats.org/officeDocument/2006/relationships/slideLayout" Target="../slideLayouts/slideLayout141.xml"/><Relationship Id="rId48" Type="http://schemas.openxmlformats.org/officeDocument/2006/relationships/slideLayout" Target="../slideLayouts/slideLayout146.xml"/><Relationship Id="rId8" Type="http://schemas.openxmlformats.org/officeDocument/2006/relationships/slideLayout" Target="../slideLayouts/slideLayout106.xml"/><Relationship Id="rId51" Type="http://schemas.openxmlformats.org/officeDocument/2006/relationships/theme" Target="../theme/theme3.xml"/><Relationship Id="rId3" Type="http://schemas.openxmlformats.org/officeDocument/2006/relationships/slideLayout" Target="../slideLayouts/slideLayout101.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slideLayout" Target="../slideLayouts/slideLayout131.xml"/><Relationship Id="rId38" Type="http://schemas.openxmlformats.org/officeDocument/2006/relationships/slideLayout" Target="../slideLayouts/slideLayout136.xml"/><Relationship Id="rId46" Type="http://schemas.openxmlformats.org/officeDocument/2006/relationships/slideLayout" Target="../slideLayouts/slideLayout144.xml"/><Relationship Id="rId20" Type="http://schemas.openxmlformats.org/officeDocument/2006/relationships/slideLayout" Target="../slideLayouts/slideLayout118.xml"/><Relationship Id="rId41" Type="http://schemas.openxmlformats.org/officeDocument/2006/relationships/slideLayout" Target="../slideLayouts/slideLayout139.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36" Type="http://schemas.openxmlformats.org/officeDocument/2006/relationships/slideLayout" Target="../slideLayouts/slideLayout134.xml"/><Relationship Id="rId49" Type="http://schemas.openxmlformats.org/officeDocument/2006/relationships/slideLayout" Target="../slideLayouts/slideLayout14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26" Type="http://schemas.openxmlformats.org/officeDocument/2006/relationships/slideLayout" Target="../slideLayouts/slideLayout174.xml"/><Relationship Id="rId39" Type="http://schemas.openxmlformats.org/officeDocument/2006/relationships/slideLayout" Target="../slideLayouts/slideLayout187.xml"/><Relationship Id="rId21" Type="http://schemas.openxmlformats.org/officeDocument/2006/relationships/slideLayout" Target="../slideLayouts/slideLayout169.xml"/><Relationship Id="rId34" Type="http://schemas.openxmlformats.org/officeDocument/2006/relationships/slideLayout" Target="../slideLayouts/slideLayout182.xml"/><Relationship Id="rId42" Type="http://schemas.openxmlformats.org/officeDocument/2006/relationships/slideLayout" Target="../slideLayouts/slideLayout190.xml"/><Relationship Id="rId47" Type="http://schemas.openxmlformats.org/officeDocument/2006/relationships/slideLayout" Target="../slideLayouts/slideLayout195.xml"/><Relationship Id="rId50" Type="http://schemas.openxmlformats.org/officeDocument/2006/relationships/slideLayout" Target="../slideLayouts/slideLayout198.xml"/><Relationship Id="rId55" Type="http://schemas.openxmlformats.org/officeDocument/2006/relationships/image" Target="../media/image1.png"/><Relationship Id="rId7" Type="http://schemas.openxmlformats.org/officeDocument/2006/relationships/slideLayout" Target="../slideLayouts/slideLayout155.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9" Type="http://schemas.openxmlformats.org/officeDocument/2006/relationships/slideLayout" Target="../slideLayouts/slideLayout177.xml"/><Relationship Id="rId11" Type="http://schemas.openxmlformats.org/officeDocument/2006/relationships/slideLayout" Target="../slideLayouts/slideLayout159.xml"/><Relationship Id="rId24" Type="http://schemas.openxmlformats.org/officeDocument/2006/relationships/slideLayout" Target="../slideLayouts/slideLayout172.xml"/><Relationship Id="rId32" Type="http://schemas.openxmlformats.org/officeDocument/2006/relationships/slideLayout" Target="../slideLayouts/slideLayout180.xml"/><Relationship Id="rId37" Type="http://schemas.openxmlformats.org/officeDocument/2006/relationships/slideLayout" Target="../slideLayouts/slideLayout185.xml"/><Relationship Id="rId40" Type="http://schemas.openxmlformats.org/officeDocument/2006/relationships/slideLayout" Target="../slideLayouts/slideLayout188.xml"/><Relationship Id="rId45" Type="http://schemas.openxmlformats.org/officeDocument/2006/relationships/slideLayout" Target="../slideLayouts/slideLayout193.xml"/><Relationship Id="rId53" Type="http://schemas.openxmlformats.org/officeDocument/2006/relationships/slideLayout" Target="../slideLayouts/slideLayout201.xml"/><Relationship Id="rId5" Type="http://schemas.openxmlformats.org/officeDocument/2006/relationships/slideLayout" Target="../slideLayouts/slideLayout153.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31" Type="http://schemas.openxmlformats.org/officeDocument/2006/relationships/slideLayout" Target="../slideLayouts/slideLayout179.xml"/><Relationship Id="rId44" Type="http://schemas.openxmlformats.org/officeDocument/2006/relationships/slideLayout" Target="../slideLayouts/slideLayout192.xml"/><Relationship Id="rId52" Type="http://schemas.openxmlformats.org/officeDocument/2006/relationships/slideLayout" Target="../slideLayouts/slideLayout200.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slideLayout" Target="../slideLayouts/slideLayout170.xml"/><Relationship Id="rId27" Type="http://schemas.openxmlformats.org/officeDocument/2006/relationships/slideLayout" Target="../slideLayouts/slideLayout175.xml"/><Relationship Id="rId30" Type="http://schemas.openxmlformats.org/officeDocument/2006/relationships/slideLayout" Target="../slideLayouts/slideLayout178.xml"/><Relationship Id="rId35" Type="http://schemas.openxmlformats.org/officeDocument/2006/relationships/slideLayout" Target="../slideLayouts/slideLayout183.xml"/><Relationship Id="rId43" Type="http://schemas.openxmlformats.org/officeDocument/2006/relationships/slideLayout" Target="../slideLayouts/slideLayout191.xml"/><Relationship Id="rId48" Type="http://schemas.openxmlformats.org/officeDocument/2006/relationships/slideLayout" Target="../slideLayouts/slideLayout196.xml"/><Relationship Id="rId56" Type="http://schemas.openxmlformats.org/officeDocument/2006/relationships/image" Target="../media/image2.svg"/><Relationship Id="rId8" Type="http://schemas.openxmlformats.org/officeDocument/2006/relationships/slideLayout" Target="../slideLayouts/slideLayout156.xml"/><Relationship Id="rId51" Type="http://schemas.openxmlformats.org/officeDocument/2006/relationships/slideLayout" Target="../slideLayouts/slideLayout199.xml"/><Relationship Id="rId3" Type="http://schemas.openxmlformats.org/officeDocument/2006/relationships/slideLayout" Target="../slideLayouts/slideLayout151.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5" Type="http://schemas.openxmlformats.org/officeDocument/2006/relationships/slideLayout" Target="../slideLayouts/slideLayout173.xml"/><Relationship Id="rId33" Type="http://schemas.openxmlformats.org/officeDocument/2006/relationships/slideLayout" Target="../slideLayouts/slideLayout181.xml"/><Relationship Id="rId38" Type="http://schemas.openxmlformats.org/officeDocument/2006/relationships/slideLayout" Target="../slideLayouts/slideLayout186.xml"/><Relationship Id="rId46" Type="http://schemas.openxmlformats.org/officeDocument/2006/relationships/slideLayout" Target="../slideLayouts/slideLayout194.xml"/><Relationship Id="rId20" Type="http://schemas.openxmlformats.org/officeDocument/2006/relationships/slideLayout" Target="../slideLayouts/slideLayout168.xml"/><Relationship Id="rId41" Type="http://schemas.openxmlformats.org/officeDocument/2006/relationships/slideLayout" Target="../slideLayouts/slideLayout189.xml"/><Relationship Id="rId54" Type="http://schemas.openxmlformats.org/officeDocument/2006/relationships/theme" Target="../theme/theme4.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5" Type="http://schemas.openxmlformats.org/officeDocument/2006/relationships/slideLayout" Target="../slideLayouts/slideLayout163.xml"/><Relationship Id="rId23" Type="http://schemas.openxmlformats.org/officeDocument/2006/relationships/slideLayout" Target="../slideLayouts/slideLayout171.xml"/><Relationship Id="rId28" Type="http://schemas.openxmlformats.org/officeDocument/2006/relationships/slideLayout" Target="../slideLayouts/slideLayout176.xml"/><Relationship Id="rId36" Type="http://schemas.openxmlformats.org/officeDocument/2006/relationships/slideLayout" Target="../slideLayouts/slideLayout184.xml"/><Relationship Id="rId49" Type="http://schemas.openxmlformats.org/officeDocument/2006/relationships/slideLayout" Target="../slideLayouts/slideLayout197.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14.xml"/><Relationship Id="rId18" Type="http://schemas.openxmlformats.org/officeDocument/2006/relationships/slideLayout" Target="../slideLayouts/slideLayout219.xml"/><Relationship Id="rId26" Type="http://schemas.openxmlformats.org/officeDocument/2006/relationships/slideLayout" Target="../slideLayouts/slideLayout227.xml"/><Relationship Id="rId39" Type="http://schemas.openxmlformats.org/officeDocument/2006/relationships/slideLayout" Target="../slideLayouts/slideLayout240.xml"/><Relationship Id="rId21" Type="http://schemas.openxmlformats.org/officeDocument/2006/relationships/slideLayout" Target="../slideLayouts/slideLayout222.xml"/><Relationship Id="rId34" Type="http://schemas.openxmlformats.org/officeDocument/2006/relationships/slideLayout" Target="../slideLayouts/slideLayout235.xml"/><Relationship Id="rId42" Type="http://schemas.openxmlformats.org/officeDocument/2006/relationships/slideLayout" Target="../slideLayouts/slideLayout243.xml"/><Relationship Id="rId47" Type="http://schemas.openxmlformats.org/officeDocument/2006/relationships/slideLayout" Target="../slideLayouts/slideLayout248.xml"/><Relationship Id="rId50" Type="http://schemas.openxmlformats.org/officeDocument/2006/relationships/slideLayout" Target="../slideLayouts/slideLayout251.xml"/><Relationship Id="rId7" Type="http://schemas.openxmlformats.org/officeDocument/2006/relationships/slideLayout" Target="../slideLayouts/slideLayout208.xml"/><Relationship Id="rId2" Type="http://schemas.openxmlformats.org/officeDocument/2006/relationships/slideLayout" Target="../slideLayouts/slideLayout203.xml"/><Relationship Id="rId16" Type="http://schemas.openxmlformats.org/officeDocument/2006/relationships/slideLayout" Target="../slideLayouts/slideLayout217.xml"/><Relationship Id="rId29" Type="http://schemas.openxmlformats.org/officeDocument/2006/relationships/slideLayout" Target="../slideLayouts/slideLayout230.xml"/><Relationship Id="rId11" Type="http://schemas.openxmlformats.org/officeDocument/2006/relationships/slideLayout" Target="../slideLayouts/slideLayout212.xml"/><Relationship Id="rId24" Type="http://schemas.openxmlformats.org/officeDocument/2006/relationships/slideLayout" Target="../slideLayouts/slideLayout225.xml"/><Relationship Id="rId32" Type="http://schemas.openxmlformats.org/officeDocument/2006/relationships/slideLayout" Target="../slideLayouts/slideLayout233.xml"/><Relationship Id="rId37" Type="http://schemas.openxmlformats.org/officeDocument/2006/relationships/slideLayout" Target="../slideLayouts/slideLayout238.xml"/><Relationship Id="rId40" Type="http://schemas.openxmlformats.org/officeDocument/2006/relationships/slideLayout" Target="../slideLayouts/slideLayout241.xml"/><Relationship Id="rId45" Type="http://schemas.openxmlformats.org/officeDocument/2006/relationships/slideLayout" Target="../slideLayouts/slideLayout246.xml"/><Relationship Id="rId53" Type="http://schemas.openxmlformats.org/officeDocument/2006/relationships/image" Target="../media/image2.svg"/><Relationship Id="rId5" Type="http://schemas.openxmlformats.org/officeDocument/2006/relationships/slideLayout" Target="../slideLayouts/slideLayout206.xml"/><Relationship Id="rId10" Type="http://schemas.openxmlformats.org/officeDocument/2006/relationships/slideLayout" Target="../slideLayouts/slideLayout211.xml"/><Relationship Id="rId19" Type="http://schemas.openxmlformats.org/officeDocument/2006/relationships/slideLayout" Target="../slideLayouts/slideLayout220.xml"/><Relationship Id="rId31" Type="http://schemas.openxmlformats.org/officeDocument/2006/relationships/slideLayout" Target="../slideLayouts/slideLayout232.xml"/><Relationship Id="rId44" Type="http://schemas.openxmlformats.org/officeDocument/2006/relationships/slideLayout" Target="../slideLayouts/slideLayout245.xml"/><Relationship Id="rId52" Type="http://schemas.openxmlformats.org/officeDocument/2006/relationships/image" Target="../media/image1.png"/><Relationship Id="rId4" Type="http://schemas.openxmlformats.org/officeDocument/2006/relationships/slideLayout" Target="../slideLayouts/slideLayout205.xml"/><Relationship Id="rId9" Type="http://schemas.openxmlformats.org/officeDocument/2006/relationships/slideLayout" Target="../slideLayouts/slideLayout210.xml"/><Relationship Id="rId14" Type="http://schemas.openxmlformats.org/officeDocument/2006/relationships/slideLayout" Target="../slideLayouts/slideLayout215.xml"/><Relationship Id="rId22" Type="http://schemas.openxmlformats.org/officeDocument/2006/relationships/slideLayout" Target="../slideLayouts/slideLayout223.xml"/><Relationship Id="rId27" Type="http://schemas.openxmlformats.org/officeDocument/2006/relationships/slideLayout" Target="../slideLayouts/slideLayout228.xml"/><Relationship Id="rId30" Type="http://schemas.openxmlformats.org/officeDocument/2006/relationships/slideLayout" Target="../slideLayouts/slideLayout231.xml"/><Relationship Id="rId35" Type="http://schemas.openxmlformats.org/officeDocument/2006/relationships/slideLayout" Target="../slideLayouts/slideLayout236.xml"/><Relationship Id="rId43" Type="http://schemas.openxmlformats.org/officeDocument/2006/relationships/slideLayout" Target="../slideLayouts/slideLayout244.xml"/><Relationship Id="rId48" Type="http://schemas.openxmlformats.org/officeDocument/2006/relationships/slideLayout" Target="../slideLayouts/slideLayout249.xml"/><Relationship Id="rId8" Type="http://schemas.openxmlformats.org/officeDocument/2006/relationships/slideLayout" Target="../slideLayouts/slideLayout209.xml"/><Relationship Id="rId51" Type="http://schemas.openxmlformats.org/officeDocument/2006/relationships/theme" Target="../theme/theme5.xml"/><Relationship Id="rId3" Type="http://schemas.openxmlformats.org/officeDocument/2006/relationships/slideLayout" Target="../slideLayouts/slideLayout204.xml"/><Relationship Id="rId12" Type="http://schemas.openxmlformats.org/officeDocument/2006/relationships/slideLayout" Target="../slideLayouts/slideLayout213.xml"/><Relationship Id="rId17" Type="http://schemas.openxmlformats.org/officeDocument/2006/relationships/slideLayout" Target="../slideLayouts/slideLayout218.xml"/><Relationship Id="rId25" Type="http://schemas.openxmlformats.org/officeDocument/2006/relationships/slideLayout" Target="../slideLayouts/slideLayout226.xml"/><Relationship Id="rId33" Type="http://schemas.openxmlformats.org/officeDocument/2006/relationships/slideLayout" Target="../slideLayouts/slideLayout234.xml"/><Relationship Id="rId38" Type="http://schemas.openxmlformats.org/officeDocument/2006/relationships/slideLayout" Target="../slideLayouts/slideLayout239.xml"/><Relationship Id="rId46" Type="http://schemas.openxmlformats.org/officeDocument/2006/relationships/slideLayout" Target="../slideLayouts/slideLayout247.xml"/><Relationship Id="rId20" Type="http://schemas.openxmlformats.org/officeDocument/2006/relationships/slideLayout" Target="../slideLayouts/slideLayout221.xml"/><Relationship Id="rId41" Type="http://schemas.openxmlformats.org/officeDocument/2006/relationships/slideLayout" Target="../slideLayouts/slideLayout242.xml"/><Relationship Id="rId54" Type="http://schemas.openxmlformats.org/officeDocument/2006/relationships/image" Target="../media/image38.png"/><Relationship Id="rId1" Type="http://schemas.openxmlformats.org/officeDocument/2006/relationships/slideLayout" Target="../slideLayouts/slideLayout202.xml"/><Relationship Id="rId6" Type="http://schemas.openxmlformats.org/officeDocument/2006/relationships/slideLayout" Target="../slideLayouts/slideLayout207.xml"/><Relationship Id="rId15" Type="http://schemas.openxmlformats.org/officeDocument/2006/relationships/slideLayout" Target="../slideLayouts/slideLayout216.xml"/><Relationship Id="rId23" Type="http://schemas.openxmlformats.org/officeDocument/2006/relationships/slideLayout" Target="../slideLayouts/slideLayout224.xml"/><Relationship Id="rId28" Type="http://schemas.openxmlformats.org/officeDocument/2006/relationships/slideLayout" Target="../slideLayouts/slideLayout229.xml"/><Relationship Id="rId36" Type="http://schemas.openxmlformats.org/officeDocument/2006/relationships/slideLayout" Target="../slideLayouts/slideLayout237.xml"/><Relationship Id="rId49" Type="http://schemas.openxmlformats.org/officeDocument/2006/relationships/slideLayout" Target="../slideLayouts/slideLayout25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64.xml"/><Relationship Id="rId18" Type="http://schemas.openxmlformats.org/officeDocument/2006/relationships/slideLayout" Target="../slideLayouts/slideLayout269.xml"/><Relationship Id="rId26" Type="http://schemas.openxmlformats.org/officeDocument/2006/relationships/slideLayout" Target="../slideLayouts/slideLayout277.xml"/><Relationship Id="rId39" Type="http://schemas.openxmlformats.org/officeDocument/2006/relationships/slideLayout" Target="../slideLayouts/slideLayout290.xml"/><Relationship Id="rId21" Type="http://schemas.openxmlformats.org/officeDocument/2006/relationships/slideLayout" Target="../slideLayouts/slideLayout272.xml"/><Relationship Id="rId34" Type="http://schemas.openxmlformats.org/officeDocument/2006/relationships/slideLayout" Target="../slideLayouts/slideLayout285.xml"/><Relationship Id="rId42" Type="http://schemas.openxmlformats.org/officeDocument/2006/relationships/slideLayout" Target="../slideLayouts/slideLayout293.xml"/><Relationship Id="rId47" Type="http://schemas.openxmlformats.org/officeDocument/2006/relationships/slideLayout" Target="../slideLayouts/slideLayout298.xml"/><Relationship Id="rId50" Type="http://schemas.openxmlformats.org/officeDocument/2006/relationships/slideLayout" Target="../slideLayouts/slideLayout301.xml"/><Relationship Id="rId55" Type="http://schemas.openxmlformats.org/officeDocument/2006/relationships/image" Target="../media/image2.svg"/><Relationship Id="rId7" Type="http://schemas.openxmlformats.org/officeDocument/2006/relationships/slideLayout" Target="../slideLayouts/slideLayout258.xml"/><Relationship Id="rId2" Type="http://schemas.openxmlformats.org/officeDocument/2006/relationships/slideLayout" Target="../slideLayouts/slideLayout253.xml"/><Relationship Id="rId16" Type="http://schemas.openxmlformats.org/officeDocument/2006/relationships/slideLayout" Target="../slideLayouts/slideLayout267.xml"/><Relationship Id="rId29" Type="http://schemas.openxmlformats.org/officeDocument/2006/relationships/slideLayout" Target="../slideLayouts/slideLayout280.xml"/><Relationship Id="rId11" Type="http://schemas.openxmlformats.org/officeDocument/2006/relationships/slideLayout" Target="../slideLayouts/slideLayout262.xml"/><Relationship Id="rId24" Type="http://schemas.openxmlformats.org/officeDocument/2006/relationships/slideLayout" Target="../slideLayouts/slideLayout275.xml"/><Relationship Id="rId32" Type="http://schemas.openxmlformats.org/officeDocument/2006/relationships/slideLayout" Target="../slideLayouts/slideLayout283.xml"/><Relationship Id="rId37" Type="http://schemas.openxmlformats.org/officeDocument/2006/relationships/slideLayout" Target="../slideLayouts/slideLayout288.xml"/><Relationship Id="rId40" Type="http://schemas.openxmlformats.org/officeDocument/2006/relationships/slideLayout" Target="../slideLayouts/slideLayout291.xml"/><Relationship Id="rId45" Type="http://schemas.openxmlformats.org/officeDocument/2006/relationships/slideLayout" Target="../slideLayouts/slideLayout296.xml"/><Relationship Id="rId53" Type="http://schemas.openxmlformats.org/officeDocument/2006/relationships/theme" Target="../theme/theme6.xml"/><Relationship Id="rId5" Type="http://schemas.openxmlformats.org/officeDocument/2006/relationships/slideLayout" Target="../slideLayouts/slideLayout256.xml"/><Relationship Id="rId10" Type="http://schemas.openxmlformats.org/officeDocument/2006/relationships/slideLayout" Target="../slideLayouts/slideLayout261.xml"/><Relationship Id="rId19" Type="http://schemas.openxmlformats.org/officeDocument/2006/relationships/slideLayout" Target="../slideLayouts/slideLayout270.xml"/><Relationship Id="rId31" Type="http://schemas.openxmlformats.org/officeDocument/2006/relationships/slideLayout" Target="../slideLayouts/slideLayout282.xml"/><Relationship Id="rId44" Type="http://schemas.openxmlformats.org/officeDocument/2006/relationships/slideLayout" Target="../slideLayouts/slideLayout295.xml"/><Relationship Id="rId52" Type="http://schemas.openxmlformats.org/officeDocument/2006/relationships/slideLayout" Target="../slideLayouts/slideLayout303.xml"/><Relationship Id="rId4" Type="http://schemas.openxmlformats.org/officeDocument/2006/relationships/slideLayout" Target="../slideLayouts/slideLayout255.xml"/><Relationship Id="rId9" Type="http://schemas.openxmlformats.org/officeDocument/2006/relationships/slideLayout" Target="../slideLayouts/slideLayout260.xml"/><Relationship Id="rId14" Type="http://schemas.openxmlformats.org/officeDocument/2006/relationships/slideLayout" Target="../slideLayouts/slideLayout265.xml"/><Relationship Id="rId22" Type="http://schemas.openxmlformats.org/officeDocument/2006/relationships/slideLayout" Target="../slideLayouts/slideLayout273.xml"/><Relationship Id="rId27" Type="http://schemas.openxmlformats.org/officeDocument/2006/relationships/slideLayout" Target="../slideLayouts/slideLayout278.xml"/><Relationship Id="rId30" Type="http://schemas.openxmlformats.org/officeDocument/2006/relationships/slideLayout" Target="../slideLayouts/slideLayout281.xml"/><Relationship Id="rId35" Type="http://schemas.openxmlformats.org/officeDocument/2006/relationships/slideLayout" Target="../slideLayouts/slideLayout286.xml"/><Relationship Id="rId43" Type="http://schemas.openxmlformats.org/officeDocument/2006/relationships/slideLayout" Target="../slideLayouts/slideLayout294.xml"/><Relationship Id="rId48" Type="http://schemas.openxmlformats.org/officeDocument/2006/relationships/slideLayout" Target="../slideLayouts/slideLayout299.xml"/><Relationship Id="rId8" Type="http://schemas.openxmlformats.org/officeDocument/2006/relationships/slideLayout" Target="../slideLayouts/slideLayout259.xml"/><Relationship Id="rId51" Type="http://schemas.openxmlformats.org/officeDocument/2006/relationships/slideLayout" Target="../slideLayouts/slideLayout302.xml"/><Relationship Id="rId3" Type="http://schemas.openxmlformats.org/officeDocument/2006/relationships/slideLayout" Target="../slideLayouts/slideLayout254.xml"/><Relationship Id="rId12" Type="http://schemas.openxmlformats.org/officeDocument/2006/relationships/slideLayout" Target="../slideLayouts/slideLayout263.xml"/><Relationship Id="rId17" Type="http://schemas.openxmlformats.org/officeDocument/2006/relationships/slideLayout" Target="../slideLayouts/slideLayout268.xml"/><Relationship Id="rId25" Type="http://schemas.openxmlformats.org/officeDocument/2006/relationships/slideLayout" Target="../slideLayouts/slideLayout276.xml"/><Relationship Id="rId33" Type="http://schemas.openxmlformats.org/officeDocument/2006/relationships/slideLayout" Target="../slideLayouts/slideLayout284.xml"/><Relationship Id="rId38" Type="http://schemas.openxmlformats.org/officeDocument/2006/relationships/slideLayout" Target="../slideLayouts/slideLayout289.xml"/><Relationship Id="rId46" Type="http://schemas.openxmlformats.org/officeDocument/2006/relationships/slideLayout" Target="../slideLayouts/slideLayout297.xml"/><Relationship Id="rId20" Type="http://schemas.openxmlformats.org/officeDocument/2006/relationships/slideLayout" Target="../slideLayouts/slideLayout271.xml"/><Relationship Id="rId41" Type="http://schemas.openxmlformats.org/officeDocument/2006/relationships/slideLayout" Target="../slideLayouts/slideLayout292.xml"/><Relationship Id="rId54" Type="http://schemas.openxmlformats.org/officeDocument/2006/relationships/image" Target="../media/image1.png"/><Relationship Id="rId1" Type="http://schemas.openxmlformats.org/officeDocument/2006/relationships/slideLayout" Target="../slideLayouts/slideLayout252.xml"/><Relationship Id="rId6" Type="http://schemas.openxmlformats.org/officeDocument/2006/relationships/slideLayout" Target="../slideLayouts/slideLayout257.xml"/><Relationship Id="rId15" Type="http://schemas.openxmlformats.org/officeDocument/2006/relationships/slideLayout" Target="../slideLayouts/slideLayout266.xml"/><Relationship Id="rId23" Type="http://schemas.openxmlformats.org/officeDocument/2006/relationships/slideLayout" Target="../slideLayouts/slideLayout274.xml"/><Relationship Id="rId28" Type="http://schemas.openxmlformats.org/officeDocument/2006/relationships/slideLayout" Target="../slideLayouts/slideLayout279.xml"/><Relationship Id="rId36" Type="http://schemas.openxmlformats.org/officeDocument/2006/relationships/slideLayout" Target="../slideLayouts/slideLayout287.xml"/><Relationship Id="rId49" Type="http://schemas.openxmlformats.org/officeDocument/2006/relationships/slideLayout" Target="../slideLayouts/slideLayout300.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316.xml"/><Relationship Id="rId18" Type="http://schemas.openxmlformats.org/officeDocument/2006/relationships/slideLayout" Target="../slideLayouts/slideLayout321.xml"/><Relationship Id="rId26" Type="http://schemas.openxmlformats.org/officeDocument/2006/relationships/slideLayout" Target="../slideLayouts/slideLayout329.xml"/><Relationship Id="rId39" Type="http://schemas.openxmlformats.org/officeDocument/2006/relationships/slideLayout" Target="../slideLayouts/slideLayout342.xml"/><Relationship Id="rId21" Type="http://schemas.openxmlformats.org/officeDocument/2006/relationships/slideLayout" Target="../slideLayouts/slideLayout324.xml"/><Relationship Id="rId34" Type="http://schemas.openxmlformats.org/officeDocument/2006/relationships/slideLayout" Target="../slideLayouts/slideLayout337.xml"/><Relationship Id="rId42" Type="http://schemas.openxmlformats.org/officeDocument/2006/relationships/slideLayout" Target="../slideLayouts/slideLayout345.xml"/><Relationship Id="rId47" Type="http://schemas.openxmlformats.org/officeDocument/2006/relationships/slideLayout" Target="../slideLayouts/slideLayout350.xml"/><Relationship Id="rId50" Type="http://schemas.openxmlformats.org/officeDocument/2006/relationships/slideLayout" Target="../slideLayouts/slideLayout353.xml"/><Relationship Id="rId7" Type="http://schemas.openxmlformats.org/officeDocument/2006/relationships/slideLayout" Target="../slideLayouts/slideLayout310.xml"/><Relationship Id="rId2" Type="http://schemas.openxmlformats.org/officeDocument/2006/relationships/slideLayout" Target="../slideLayouts/slideLayout305.xml"/><Relationship Id="rId16" Type="http://schemas.openxmlformats.org/officeDocument/2006/relationships/slideLayout" Target="../slideLayouts/slideLayout319.xml"/><Relationship Id="rId29" Type="http://schemas.openxmlformats.org/officeDocument/2006/relationships/slideLayout" Target="../slideLayouts/slideLayout332.xml"/><Relationship Id="rId11" Type="http://schemas.openxmlformats.org/officeDocument/2006/relationships/slideLayout" Target="../slideLayouts/slideLayout314.xml"/><Relationship Id="rId24" Type="http://schemas.openxmlformats.org/officeDocument/2006/relationships/slideLayout" Target="../slideLayouts/slideLayout327.xml"/><Relationship Id="rId32" Type="http://schemas.openxmlformats.org/officeDocument/2006/relationships/slideLayout" Target="../slideLayouts/slideLayout335.xml"/><Relationship Id="rId37" Type="http://schemas.openxmlformats.org/officeDocument/2006/relationships/slideLayout" Target="../slideLayouts/slideLayout340.xml"/><Relationship Id="rId40" Type="http://schemas.openxmlformats.org/officeDocument/2006/relationships/slideLayout" Target="../slideLayouts/slideLayout343.xml"/><Relationship Id="rId45" Type="http://schemas.openxmlformats.org/officeDocument/2006/relationships/slideLayout" Target="../slideLayouts/slideLayout348.xml"/><Relationship Id="rId53" Type="http://schemas.openxmlformats.org/officeDocument/2006/relationships/image" Target="../media/image2.svg"/><Relationship Id="rId5" Type="http://schemas.openxmlformats.org/officeDocument/2006/relationships/slideLayout" Target="../slideLayouts/slideLayout308.xml"/><Relationship Id="rId10" Type="http://schemas.openxmlformats.org/officeDocument/2006/relationships/slideLayout" Target="../slideLayouts/slideLayout313.xml"/><Relationship Id="rId19" Type="http://schemas.openxmlformats.org/officeDocument/2006/relationships/slideLayout" Target="../slideLayouts/slideLayout322.xml"/><Relationship Id="rId31" Type="http://schemas.openxmlformats.org/officeDocument/2006/relationships/slideLayout" Target="../slideLayouts/slideLayout334.xml"/><Relationship Id="rId44" Type="http://schemas.openxmlformats.org/officeDocument/2006/relationships/slideLayout" Target="../slideLayouts/slideLayout347.xml"/><Relationship Id="rId52" Type="http://schemas.openxmlformats.org/officeDocument/2006/relationships/image" Target="../media/image1.png"/><Relationship Id="rId4" Type="http://schemas.openxmlformats.org/officeDocument/2006/relationships/slideLayout" Target="../slideLayouts/slideLayout307.xml"/><Relationship Id="rId9" Type="http://schemas.openxmlformats.org/officeDocument/2006/relationships/slideLayout" Target="../slideLayouts/slideLayout312.xml"/><Relationship Id="rId14" Type="http://schemas.openxmlformats.org/officeDocument/2006/relationships/slideLayout" Target="../slideLayouts/slideLayout317.xml"/><Relationship Id="rId22" Type="http://schemas.openxmlformats.org/officeDocument/2006/relationships/slideLayout" Target="../slideLayouts/slideLayout325.xml"/><Relationship Id="rId27" Type="http://schemas.openxmlformats.org/officeDocument/2006/relationships/slideLayout" Target="../slideLayouts/slideLayout330.xml"/><Relationship Id="rId30" Type="http://schemas.openxmlformats.org/officeDocument/2006/relationships/slideLayout" Target="../slideLayouts/slideLayout333.xml"/><Relationship Id="rId35" Type="http://schemas.openxmlformats.org/officeDocument/2006/relationships/slideLayout" Target="../slideLayouts/slideLayout338.xml"/><Relationship Id="rId43" Type="http://schemas.openxmlformats.org/officeDocument/2006/relationships/slideLayout" Target="../slideLayouts/slideLayout346.xml"/><Relationship Id="rId48" Type="http://schemas.openxmlformats.org/officeDocument/2006/relationships/slideLayout" Target="../slideLayouts/slideLayout351.xml"/><Relationship Id="rId8" Type="http://schemas.openxmlformats.org/officeDocument/2006/relationships/slideLayout" Target="../slideLayouts/slideLayout311.xml"/><Relationship Id="rId51" Type="http://schemas.openxmlformats.org/officeDocument/2006/relationships/theme" Target="../theme/theme7.xml"/><Relationship Id="rId3" Type="http://schemas.openxmlformats.org/officeDocument/2006/relationships/slideLayout" Target="../slideLayouts/slideLayout306.xml"/><Relationship Id="rId12" Type="http://schemas.openxmlformats.org/officeDocument/2006/relationships/slideLayout" Target="../slideLayouts/slideLayout315.xml"/><Relationship Id="rId17" Type="http://schemas.openxmlformats.org/officeDocument/2006/relationships/slideLayout" Target="../slideLayouts/slideLayout320.xml"/><Relationship Id="rId25" Type="http://schemas.openxmlformats.org/officeDocument/2006/relationships/slideLayout" Target="../slideLayouts/slideLayout328.xml"/><Relationship Id="rId33" Type="http://schemas.openxmlformats.org/officeDocument/2006/relationships/slideLayout" Target="../slideLayouts/slideLayout336.xml"/><Relationship Id="rId38" Type="http://schemas.openxmlformats.org/officeDocument/2006/relationships/slideLayout" Target="../slideLayouts/slideLayout341.xml"/><Relationship Id="rId46" Type="http://schemas.openxmlformats.org/officeDocument/2006/relationships/slideLayout" Target="../slideLayouts/slideLayout349.xml"/><Relationship Id="rId20" Type="http://schemas.openxmlformats.org/officeDocument/2006/relationships/slideLayout" Target="../slideLayouts/slideLayout323.xml"/><Relationship Id="rId41" Type="http://schemas.openxmlformats.org/officeDocument/2006/relationships/slideLayout" Target="../slideLayouts/slideLayout344.xml"/><Relationship Id="rId54" Type="http://schemas.openxmlformats.org/officeDocument/2006/relationships/image" Target="../media/image38.png"/><Relationship Id="rId1" Type="http://schemas.openxmlformats.org/officeDocument/2006/relationships/slideLayout" Target="../slideLayouts/slideLayout304.xml"/><Relationship Id="rId6" Type="http://schemas.openxmlformats.org/officeDocument/2006/relationships/slideLayout" Target="../slideLayouts/slideLayout309.xml"/><Relationship Id="rId15" Type="http://schemas.openxmlformats.org/officeDocument/2006/relationships/slideLayout" Target="../slideLayouts/slideLayout318.xml"/><Relationship Id="rId23" Type="http://schemas.openxmlformats.org/officeDocument/2006/relationships/slideLayout" Target="../slideLayouts/slideLayout326.xml"/><Relationship Id="rId28" Type="http://schemas.openxmlformats.org/officeDocument/2006/relationships/slideLayout" Target="../slideLayouts/slideLayout331.xml"/><Relationship Id="rId36" Type="http://schemas.openxmlformats.org/officeDocument/2006/relationships/slideLayout" Target="../slideLayouts/slideLayout339.xml"/><Relationship Id="rId49" Type="http://schemas.openxmlformats.org/officeDocument/2006/relationships/slideLayout" Target="../slideLayouts/slideLayout352.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366.xml"/><Relationship Id="rId18" Type="http://schemas.openxmlformats.org/officeDocument/2006/relationships/slideLayout" Target="../slideLayouts/slideLayout371.xml"/><Relationship Id="rId26" Type="http://schemas.openxmlformats.org/officeDocument/2006/relationships/slideLayout" Target="../slideLayouts/slideLayout379.xml"/><Relationship Id="rId39" Type="http://schemas.openxmlformats.org/officeDocument/2006/relationships/slideLayout" Target="../slideLayouts/slideLayout392.xml"/><Relationship Id="rId21" Type="http://schemas.openxmlformats.org/officeDocument/2006/relationships/slideLayout" Target="../slideLayouts/slideLayout374.xml"/><Relationship Id="rId34" Type="http://schemas.openxmlformats.org/officeDocument/2006/relationships/slideLayout" Target="../slideLayouts/slideLayout387.xml"/><Relationship Id="rId42" Type="http://schemas.openxmlformats.org/officeDocument/2006/relationships/slideLayout" Target="../slideLayouts/slideLayout395.xml"/><Relationship Id="rId47" Type="http://schemas.openxmlformats.org/officeDocument/2006/relationships/slideLayout" Target="../slideLayouts/slideLayout400.xml"/><Relationship Id="rId50" Type="http://schemas.openxmlformats.org/officeDocument/2006/relationships/image" Target="../media/image1.png"/><Relationship Id="rId7" Type="http://schemas.openxmlformats.org/officeDocument/2006/relationships/slideLayout" Target="../slideLayouts/slideLayout360.xml"/><Relationship Id="rId2" Type="http://schemas.openxmlformats.org/officeDocument/2006/relationships/slideLayout" Target="../slideLayouts/slideLayout355.xml"/><Relationship Id="rId16" Type="http://schemas.openxmlformats.org/officeDocument/2006/relationships/slideLayout" Target="../slideLayouts/slideLayout369.xml"/><Relationship Id="rId29" Type="http://schemas.openxmlformats.org/officeDocument/2006/relationships/slideLayout" Target="../slideLayouts/slideLayout382.xml"/><Relationship Id="rId11" Type="http://schemas.openxmlformats.org/officeDocument/2006/relationships/slideLayout" Target="../slideLayouts/slideLayout364.xml"/><Relationship Id="rId24" Type="http://schemas.openxmlformats.org/officeDocument/2006/relationships/slideLayout" Target="../slideLayouts/slideLayout377.xml"/><Relationship Id="rId32" Type="http://schemas.openxmlformats.org/officeDocument/2006/relationships/slideLayout" Target="../slideLayouts/slideLayout385.xml"/><Relationship Id="rId37" Type="http://schemas.openxmlformats.org/officeDocument/2006/relationships/slideLayout" Target="../slideLayouts/slideLayout390.xml"/><Relationship Id="rId40" Type="http://schemas.openxmlformats.org/officeDocument/2006/relationships/slideLayout" Target="../slideLayouts/slideLayout393.xml"/><Relationship Id="rId45" Type="http://schemas.openxmlformats.org/officeDocument/2006/relationships/slideLayout" Target="../slideLayouts/slideLayout398.xml"/><Relationship Id="rId5" Type="http://schemas.openxmlformats.org/officeDocument/2006/relationships/slideLayout" Target="../slideLayouts/slideLayout358.xml"/><Relationship Id="rId15" Type="http://schemas.openxmlformats.org/officeDocument/2006/relationships/slideLayout" Target="../slideLayouts/slideLayout368.xml"/><Relationship Id="rId23" Type="http://schemas.openxmlformats.org/officeDocument/2006/relationships/slideLayout" Target="../slideLayouts/slideLayout376.xml"/><Relationship Id="rId28" Type="http://schemas.openxmlformats.org/officeDocument/2006/relationships/slideLayout" Target="../slideLayouts/slideLayout381.xml"/><Relationship Id="rId36" Type="http://schemas.openxmlformats.org/officeDocument/2006/relationships/slideLayout" Target="../slideLayouts/slideLayout389.xml"/><Relationship Id="rId49" Type="http://schemas.openxmlformats.org/officeDocument/2006/relationships/theme" Target="../theme/theme8.xml"/><Relationship Id="rId10" Type="http://schemas.openxmlformats.org/officeDocument/2006/relationships/slideLayout" Target="../slideLayouts/slideLayout363.xml"/><Relationship Id="rId19" Type="http://schemas.openxmlformats.org/officeDocument/2006/relationships/slideLayout" Target="../slideLayouts/slideLayout372.xml"/><Relationship Id="rId31" Type="http://schemas.openxmlformats.org/officeDocument/2006/relationships/slideLayout" Target="../slideLayouts/slideLayout384.xml"/><Relationship Id="rId44" Type="http://schemas.openxmlformats.org/officeDocument/2006/relationships/slideLayout" Target="../slideLayouts/slideLayout397.xml"/><Relationship Id="rId4" Type="http://schemas.openxmlformats.org/officeDocument/2006/relationships/slideLayout" Target="../slideLayouts/slideLayout357.xml"/><Relationship Id="rId9" Type="http://schemas.openxmlformats.org/officeDocument/2006/relationships/slideLayout" Target="../slideLayouts/slideLayout362.xml"/><Relationship Id="rId14" Type="http://schemas.openxmlformats.org/officeDocument/2006/relationships/slideLayout" Target="../slideLayouts/slideLayout367.xml"/><Relationship Id="rId22" Type="http://schemas.openxmlformats.org/officeDocument/2006/relationships/slideLayout" Target="../slideLayouts/slideLayout375.xml"/><Relationship Id="rId27" Type="http://schemas.openxmlformats.org/officeDocument/2006/relationships/slideLayout" Target="../slideLayouts/slideLayout380.xml"/><Relationship Id="rId30" Type="http://schemas.openxmlformats.org/officeDocument/2006/relationships/slideLayout" Target="../slideLayouts/slideLayout383.xml"/><Relationship Id="rId35" Type="http://schemas.openxmlformats.org/officeDocument/2006/relationships/slideLayout" Target="../slideLayouts/slideLayout388.xml"/><Relationship Id="rId43" Type="http://schemas.openxmlformats.org/officeDocument/2006/relationships/slideLayout" Target="../slideLayouts/slideLayout396.xml"/><Relationship Id="rId48" Type="http://schemas.openxmlformats.org/officeDocument/2006/relationships/slideLayout" Target="../slideLayouts/slideLayout401.xml"/><Relationship Id="rId8" Type="http://schemas.openxmlformats.org/officeDocument/2006/relationships/slideLayout" Target="../slideLayouts/slideLayout361.xml"/><Relationship Id="rId51" Type="http://schemas.openxmlformats.org/officeDocument/2006/relationships/image" Target="../media/image2.svg"/><Relationship Id="rId3" Type="http://schemas.openxmlformats.org/officeDocument/2006/relationships/slideLayout" Target="../slideLayouts/slideLayout356.xml"/><Relationship Id="rId12" Type="http://schemas.openxmlformats.org/officeDocument/2006/relationships/slideLayout" Target="../slideLayouts/slideLayout365.xml"/><Relationship Id="rId17" Type="http://schemas.openxmlformats.org/officeDocument/2006/relationships/slideLayout" Target="../slideLayouts/slideLayout370.xml"/><Relationship Id="rId25" Type="http://schemas.openxmlformats.org/officeDocument/2006/relationships/slideLayout" Target="../slideLayouts/slideLayout378.xml"/><Relationship Id="rId33" Type="http://schemas.openxmlformats.org/officeDocument/2006/relationships/slideLayout" Target="../slideLayouts/slideLayout386.xml"/><Relationship Id="rId38" Type="http://schemas.openxmlformats.org/officeDocument/2006/relationships/slideLayout" Target="../slideLayouts/slideLayout391.xml"/><Relationship Id="rId46" Type="http://schemas.openxmlformats.org/officeDocument/2006/relationships/slideLayout" Target="../slideLayouts/slideLayout399.xml"/><Relationship Id="rId20" Type="http://schemas.openxmlformats.org/officeDocument/2006/relationships/slideLayout" Target="../slideLayouts/slideLayout373.xml"/><Relationship Id="rId41" Type="http://schemas.openxmlformats.org/officeDocument/2006/relationships/slideLayout" Target="../slideLayouts/slideLayout394.xml"/><Relationship Id="rId1" Type="http://schemas.openxmlformats.org/officeDocument/2006/relationships/slideLayout" Target="../slideLayouts/slideLayout354.xml"/><Relationship Id="rId6" Type="http://schemas.openxmlformats.org/officeDocument/2006/relationships/slideLayout" Target="../slideLayouts/slideLayout359.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414.xml"/><Relationship Id="rId18" Type="http://schemas.openxmlformats.org/officeDocument/2006/relationships/slideLayout" Target="../slideLayouts/slideLayout419.xml"/><Relationship Id="rId26" Type="http://schemas.openxmlformats.org/officeDocument/2006/relationships/slideLayout" Target="../slideLayouts/slideLayout427.xml"/><Relationship Id="rId39" Type="http://schemas.openxmlformats.org/officeDocument/2006/relationships/slideLayout" Target="../slideLayouts/slideLayout440.xml"/><Relationship Id="rId21" Type="http://schemas.openxmlformats.org/officeDocument/2006/relationships/slideLayout" Target="../slideLayouts/slideLayout422.xml"/><Relationship Id="rId34" Type="http://schemas.openxmlformats.org/officeDocument/2006/relationships/slideLayout" Target="../slideLayouts/slideLayout435.xml"/><Relationship Id="rId42" Type="http://schemas.openxmlformats.org/officeDocument/2006/relationships/slideLayout" Target="../slideLayouts/slideLayout443.xml"/><Relationship Id="rId47" Type="http://schemas.openxmlformats.org/officeDocument/2006/relationships/slideLayout" Target="../slideLayouts/slideLayout448.xml"/><Relationship Id="rId50" Type="http://schemas.openxmlformats.org/officeDocument/2006/relationships/theme" Target="../theme/theme9.xml"/><Relationship Id="rId7" Type="http://schemas.openxmlformats.org/officeDocument/2006/relationships/slideLayout" Target="../slideLayouts/slideLayout408.xml"/><Relationship Id="rId2" Type="http://schemas.openxmlformats.org/officeDocument/2006/relationships/slideLayout" Target="../slideLayouts/slideLayout403.xml"/><Relationship Id="rId16" Type="http://schemas.openxmlformats.org/officeDocument/2006/relationships/slideLayout" Target="../slideLayouts/slideLayout417.xml"/><Relationship Id="rId29" Type="http://schemas.openxmlformats.org/officeDocument/2006/relationships/slideLayout" Target="../slideLayouts/slideLayout430.xml"/><Relationship Id="rId11" Type="http://schemas.openxmlformats.org/officeDocument/2006/relationships/slideLayout" Target="../slideLayouts/slideLayout412.xml"/><Relationship Id="rId24" Type="http://schemas.openxmlformats.org/officeDocument/2006/relationships/slideLayout" Target="../slideLayouts/slideLayout425.xml"/><Relationship Id="rId32" Type="http://schemas.openxmlformats.org/officeDocument/2006/relationships/slideLayout" Target="../slideLayouts/slideLayout433.xml"/><Relationship Id="rId37" Type="http://schemas.openxmlformats.org/officeDocument/2006/relationships/slideLayout" Target="../slideLayouts/slideLayout438.xml"/><Relationship Id="rId40" Type="http://schemas.openxmlformats.org/officeDocument/2006/relationships/slideLayout" Target="../slideLayouts/slideLayout441.xml"/><Relationship Id="rId45" Type="http://schemas.openxmlformats.org/officeDocument/2006/relationships/slideLayout" Target="../slideLayouts/slideLayout446.xml"/><Relationship Id="rId5" Type="http://schemas.openxmlformats.org/officeDocument/2006/relationships/slideLayout" Target="../slideLayouts/slideLayout406.xml"/><Relationship Id="rId15" Type="http://schemas.openxmlformats.org/officeDocument/2006/relationships/slideLayout" Target="../slideLayouts/slideLayout416.xml"/><Relationship Id="rId23" Type="http://schemas.openxmlformats.org/officeDocument/2006/relationships/slideLayout" Target="../slideLayouts/slideLayout424.xml"/><Relationship Id="rId28" Type="http://schemas.openxmlformats.org/officeDocument/2006/relationships/slideLayout" Target="../slideLayouts/slideLayout429.xml"/><Relationship Id="rId36" Type="http://schemas.openxmlformats.org/officeDocument/2006/relationships/slideLayout" Target="../slideLayouts/slideLayout437.xml"/><Relationship Id="rId49" Type="http://schemas.openxmlformats.org/officeDocument/2006/relationships/slideLayout" Target="../slideLayouts/slideLayout450.xml"/><Relationship Id="rId10" Type="http://schemas.openxmlformats.org/officeDocument/2006/relationships/slideLayout" Target="../slideLayouts/slideLayout411.xml"/><Relationship Id="rId19" Type="http://schemas.openxmlformats.org/officeDocument/2006/relationships/slideLayout" Target="../slideLayouts/slideLayout420.xml"/><Relationship Id="rId31" Type="http://schemas.openxmlformats.org/officeDocument/2006/relationships/slideLayout" Target="../slideLayouts/slideLayout432.xml"/><Relationship Id="rId44" Type="http://schemas.openxmlformats.org/officeDocument/2006/relationships/slideLayout" Target="../slideLayouts/slideLayout445.xml"/><Relationship Id="rId52" Type="http://schemas.openxmlformats.org/officeDocument/2006/relationships/image" Target="../media/image2.svg"/><Relationship Id="rId4" Type="http://schemas.openxmlformats.org/officeDocument/2006/relationships/slideLayout" Target="../slideLayouts/slideLayout405.xml"/><Relationship Id="rId9" Type="http://schemas.openxmlformats.org/officeDocument/2006/relationships/slideLayout" Target="../slideLayouts/slideLayout410.xml"/><Relationship Id="rId14" Type="http://schemas.openxmlformats.org/officeDocument/2006/relationships/slideLayout" Target="../slideLayouts/slideLayout415.xml"/><Relationship Id="rId22" Type="http://schemas.openxmlformats.org/officeDocument/2006/relationships/slideLayout" Target="../slideLayouts/slideLayout423.xml"/><Relationship Id="rId27" Type="http://schemas.openxmlformats.org/officeDocument/2006/relationships/slideLayout" Target="../slideLayouts/slideLayout428.xml"/><Relationship Id="rId30" Type="http://schemas.openxmlformats.org/officeDocument/2006/relationships/slideLayout" Target="../slideLayouts/slideLayout431.xml"/><Relationship Id="rId35" Type="http://schemas.openxmlformats.org/officeDocument/2006/relationships/slideLayout" Target="../slideLayouts/slideLayout436.xml"/><Relationship Id="rId43" Type="http://schemas.openxmlformats.org/officeDocument/2006/relationships/slideLayout" Target="../slideLayouts/slideLayout444.xml"/><Relationship Id="rId48" Type="http://schemas.openxmlformats.org/officeDocument/2006/relationships/slideLayout" Target="../slideLayouts/slideLayout449.xml"/><Relationship Id="rId8" Type="http://schemas.openxmlformats.org/officeDocument/2006/relationships/slideLayout" Target="../slideLayouts/slideLayout409.xml"/><Relationship Id="rId51" Type="http://schemas.openxmlformats.org/officeDocument/2006/relationships/image" Target="../media/image1.png"/><Relationship Id="rId3" Type="http://schemas.openxmlformats.org/officeDocument/2006/relationships/slideLayout" Target="../slideLayouts/slideLayout404.xml"/><Relationship Id="rId12" Type="http://schemas.openxmlformats.org/officeDocument/2006/relationships/slideLayout" Target="../slideLayouts/slideLayout413.xml"/><Relationship Id="rId17" Type="http://schemas.openxmlformats.org/officeDocument/2006/relationships/slideLayout" Target="../slideLayouts/slideLayout418.xml"/><Relationship Id="rId25" Type="http://schemas.openxmlformats.org/officeDocument/2006/relationships/slideLayout" Target="../slideLayouts/slideLayout426.xml"/><Relationship Id="rId33" Type="http://schemas.openxmlformats.org/officeDocument/2006/relationships/slideLayout" Target="../slideLayouts/slideLayout434.xml"/><Relationship Id="rId38" Type="http://schemas.openxmlformats.org/officeDocument/2006/relationships/slideLayout" Target="../slideLayouts/slideLayout439.xml"/><Relationship Id="rId46" Type="http://schemas.openxmlformats.org/officeDocument/2006/relationships/slideLayout" Target="../slideLayouts/slideLayout447.xml"/><Relationship Id="rId20" Type="http://schemas.openxmlformats.org/officeDocument/2006/relationships/slideLayout" Target="../slideLayouts/slideLayout421.xml"/><Relationship Id="rId41" Type="http://schemas.openxmlformats.org/officeDocument/2006/relationships/slideLayout" Target="../slideLayouts/slideLayout442.xml"/><Relationship Id="rId1" Type="http://schemas.openxmlformats.org/officeDocument/2006/relationships/slideLayout" Target="../slideLayouts/slideLayout402.xml"/><Relationship Id="rId6" Type="http://schemas.openxmlformats.org/officeDocument/2006/relationships/slideLayout" Target="../slideLayouts/slideLayout40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497" r:id="rId1"/>
    <p:sldLayoutId id="2147485450" r:id="rId2"/>
    <p:sldLayoutId id="2147485451" r:id="rId3"/>
    <p:sldLayoutId id="2147485452" r:id="rId4"/>
    <p:sldLayoutId id="2147485453" r:id="rId5"/>
    <p:sldLayoutId id="2147485454" r:id="rId6"/>
    <p:sldLayoutId id="2147485455" r:id="rId7"/>
    <p:sldLayoutId id="2147485456" r:id="rId8"/>
    <p:sldLayoutId id="2147485457" r:id="rId9"/>
    <p:sldLayoutId id="2147485458" r:id="rId10"/>
    <p:sldLayoutId id="2147485459" r:id="rId11"/>
    <p:sldLayoutId id="2147485460" r:id="rId12"/>
    <p:sldLayoutId id="2147485461" r:id="rId13"/>
    <p:sldLayoutId id="2147485462" r:id="rId14"/>
    <p:sldLayoutId id="2147485463" r:id="rId15"/>
    <p:sldLayoutId id="2147485464" r:id="rId16"/>
    <p:sldLayoutId id="2147485465" r:id="rId17"/>
    <p:sldLayoutId id="2147485466" r:id="rId18"/>
    <p:sldLayoutId id="2147485467" r:id="rId19"/>
    <p:sldLayoutId id="2147485468" r:id="rId20"/>
    <p:sldLayoutId id="2147485469" r:id="rId21"/>
    <p:sldLayoutId id="2147485470" r:id="rId22"/>
    <p:sldLayoutId id="2147485471" r:id="rId23"/>
    <p:sldLayoutId id="2147485472" r:id="rId24"/>
    <p:sldLayoutId id="2147485473" r:id="rId25"/>
    <p:sldLayoutId id="2147485474" r:id="rId26"/>
    <p:sldLayoutId id="2147485475" r:id="rId27"/>
    <p:sldLayoutId id="2147485476" r:id="rId28"/>
    <p:sldLayoutId id="2147485477" r:id="rId29"/>
    <p:sldLayoutId id="2147485478" r:id="rId30"/>
    <p:sldLayoutId id="2147485479" r:id="rId31"/>
    <p:sldLayoutId id="2147485480" r:id="rId32"/>
    <p:sldLayoutId id="2147485481" r:id="rId33"/>
    <p:sldLayoutId id="2147485482" r:id="rId34"/>
    <p:sldLayoutId id="2147485483" r:id="rId35"/>
    <p:sldLayoutId id="2147485484" r:id="rId36"/>
    <p:sldLayoutId id="2147485485" r:id="rId37"/>
    <p:sldLayoutId id="2147485486" r:id="rId38"/>
    <p:sldLayoutId id="2147485487" r:id="rId39"/>
    <p:sldLayoutId id="2147485488" r:id="rId40"/>
    <p:sldLayoutId id="2147485489" r:id="rId41"/>
    <p:sldLayoutId id="2147485490" r:id="rId42"/>
    <p:sldLayoutId id="2147485491" r:id="rId43"/>
    <p:sldLayoutId id="2147485492" r:id="rId44"/>
    <p:sldLayoutId id="2147485493" r:id="rId45"/>
    <p:sldLayoutId id="2147485494" r:id="rId46"/>
    <p:sldLayoutId id="2147485495" r:id="rId47"/>
    <p:sldLayoutId id="2147485496" r:id="rId48"/>
    <p:sldLayoutId id="2147485766"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601" r:id="rId1"/>
    <p:sldLayoutId id="2147485554" r:id="rId2"/>
    <p:sldLayoutId id="2147485555" r:id="rId3"/>
    <p:sldLayoutId id="2147485556" r:id="rId4"/>
    <p:sldLayoutId id="2147485557" r:id="rId5"/>
    <p:sldLayoutId id="2147485558" r:id="rId6"/>
    <p:sldLayoutId id="2147485559" r:id="rId7"/>
    <p:sldLayoutId id="2147485560" r:id="rId8"/>
    <p:sldLayoutId id="2147485561" r:id="rId9"/>
    <p:sldLayoutId id="2147485562" r:id="rId10"/>
    <p:sldLayoutId id="2147485563" r:id="rId11"/>
    <p:sldLayoutId id="2147485564" r:id="rId12"/>
    <p:sldLayoutId id="2147485565" r:id="rId13"/>
    <p:sldLayoutId id="2147485566" r:id="rId14"/>
    <p:sldLayoutId id="2147485567" r:id="rId15"/>
    <p:sldLayoutId id="2147485568" r:id="rId16"/>
    <p:sldLayoutId id="2147485569" r:id="rId17"/>
    <p:sldLayoutId id="2147485570" r:id="rId18"/>
    <p:sldLayoutId id="2147485571" r:id="rId19"/>
    <p:sldLayoutId id="2147485572" r:id="rId20"/>
    <p:sldLayoutId id="2147485573" r:id="rId21"/>
    <p:sldLayoutId id="2147485574" r:id="rId22"/>
    <p:sldLayoutId id="2147485575" r:id="rId23"/>
    <p:sldLayoutId id="2147485576" r:id="rId24"/>
    <p:sldLayoutId id="2147485577" r:id="rId25"/>
    <p:sldLayoutId id="2147485578" r:id="rId26"/>
    <p:sldLayoutId id="2147485579" r:id="rId27"/>
    <p:sldLayoutId id="2147485580" r:id="rId28"/>
    <p:sldLayoutId id="2147485581" r:id="rId29"/>
    <p:sldLayoutId id="2147485582" r:id="rId30"/>
    <p:sldLayoutId id="2147485583" r:id="rId31"/>
    <p:sldLayoutId id="2147485584" r:id="rId32"/>
    <p:sldLayoutId id="2147485585" r:id="rId33"/>
    <p:sldLayoutId id="2147485586" r:id="rId34"/>
    <p:sldLayoutId id="2147485587" r:id="rId35"/>
    <p:sldLayoutId id="2147485588" r:id="rId36"/>
    <p:sldLayoutId id="2147485589" r:id="rId37"/>
    <p:sldLayoutId id="2147485590" r:id="rId38"/>
    <p:sldLayoutId id="2147485591" r:id="rId39"/>
    <p:sldLayoutId id="2147485592" r:id="rId40"/>
    <p:sldLayoutId id="2147485593" r:id="rId41"/>
    <p:sldLayoutId id="2147485594" r:id="rId42"/>
    <p:sldLayoutId id="2147485595" r:id="rId43"/>
    <p:sldLayoutId id="2147485596" r:id="rId44"/>
    <p:sldLayoutId id="2147485597" r:id="rId45"/>
    <p:sldLayoutId id="2147485598" r:id="rId46"/>
    <p:sldLayoutId id="2147485599" r:id="rId47"/>
    <p:sldLayoutId id="2147485600" r:id="rId48"/>
    <p:sldLayoutId id="2147485764"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pic>
        <p:nvPicPr>
          <p:cNvPr id="170" name="Graphic 169">
            <a:extLst>
              <a:ext uri="{FF2B5EF4-FFF2-40B4-BE49-F238E27FC236}">
                <a16:creationId xmlns:a16="http://schemas.microsoft.com/office/drawing/2014/main" id="{87669CC0-3832-FA2C-CEFD-1CCDCD58E618}"/>
              </a:ext>
            </a:extLst>
          </p:cNvPr>
          <p:cNvPicPr>
            <a:picLocks/>
          </p:cNvPicPr>
          <p:nvPr userDrawn="1"/>
        </p:nvPicPr>
        <p:blipFill>
          <a:blip r:embed="rId52">
            <a:extLst>
              <a:ext uri="{96DAC541-7B7A-43D3-8B79-37D633B846F1}">
                <asvg:svgBlip xmlns:asvg="http://schemas.microsoft.com/office/drawing/2016/SVG/main" r:embed="rId53"/>
              </a:ext>
            </a:extLst>
          </a:blip>
          <a:srcRect/>
          <a:stretch/>
        </p:blipFill>
        <p:spPr>
          <a:xfrm rot="5400000">
            <a:off x="9382283" y="2870836"/>
            <a:ext cx="6858000" cy="1116330"/>
          </a:xfrm>
          <a:prstGeom prst="rect">
            <a:avLst/>
          </a:prstGeom>
        </p:spPr>
      </p:pic>
      <p:sp>
        <p:nvSpPr>
          <p:cNvPr id="2" name="Title Placeholder 1"/>
          <p:cNvSpPr>
            <a:spLocks noGrp="1"/>
          </p:cNvSpPr>
          <p:nvPr>
            <p:ph type="title"/>
          </p:nvPr>
        </p:nvSpPr>
        <p:spPr>
          <a:xfrm>
            <a:off x="1609108" y="457201"/>
            <a:ext cx="8973784" cy="451534"/>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1605045" y="1435503"/>
            <a:ext cx="8973784" cy="131439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ctr" defTabSz="759844" fontAlgn="base">
              <a:lnSpc>
                <a:spcPct val="90000"/>
              </a:lnSpc>
              <a:spcBef>
                <a:spcPct val="0"/>
              </a:spcBef>
              <a:spcAft>
                <a:spcPct val="0"/>
              </a:spcAft>
            </a:pPr>
            <a:endParaRPr lang="en-US" sz="1956">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ctr" defTabSz="759844" fontAlgn="base">
              <a:lnSpc>
                <a:spcPct val="90000"/>
              </a:lnSpc>
              <a:spcBef>
                <a:spcPct val="0"/>
              </a:spcBef>
              <a:spcAft>
                <a:spcPct val="0"/>
              </a:spcAft>
            </a:pPr>
            <a:endParaRPr lang="en-US" sz="1956">
              <a:gradFill>
                <a:gsLst>
                  <a:gs pos="0">
                    <a:srgbClr val="FFFFFF"/>
                  </a:gs>
                  <a:gs pos="100000">
                    <a:srgbClr val="FFFFFF"/>
                  </a:gs>
                </a:gsLst>
                <a:lin ang="5400000" scaled="0"/>
              </a:gradFill>
              <a:ea typeface="Segoe UI" pitchFamily="34" charset="0"/>
              <a:cs typeface="Segoe UI" pitchFamily="34" charset="0"/>
            </a:endParaRPr>
          </a:p>
        </p:txBody>
      </p:sp>
      <p:sp>
        <p:nvSpPr>
          <p:cNvPr id="5" name="Speaker stage presence" hidden="1">
            <a:extLst>
              <a:ext uri="{FF2B5EF4-FFF2-40B4-BE49-F238E27FC236}">
                <a16:creationId xmlns:a16="http://schemas.microsoft.com/office/drawing/2014/main" id="{43E41BE2-06D9-7A84-6481-48E62E2C7EC3}"/>
              </a:ext>
            </a:extLst>
          </p:cNvPr>
          <p:cNvSpPr/>
          <p:nvPr userDrawn="1"/>
        </p:nvSpPr>
        <p:spPr bwMode="auto">
          <a:xfrm>
            <a:off x="1144159" y="4394349"/>
            <a:ext cx="10015454" cy="2479603"/>
          </a:xfrm>
          <a:prstGeom prst="rect">
            <a:avLst/>
          </a:prstGeom>
          <a:pattFill prst="ltDnDiag">
            <a:fgClr>
              <a:schemeClr val="bg2">
                <a:lumMod val="75000"/>
              </a:schemeClr>
            </a:fgClr>
            <a:bgClr>
              <a:schemeClr val="bg2">
                <a:lumMod val="5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40640" rIns="50800" bIns="40640" numCol="1" spcCol="0" rtlCol="0" fromWordArt="0" anchor="ctr" anchorCtr="0" forceAA="0" compatLnSpc="1">
            <a:prstTxWarp prst="textNoShape">
              <a:avLst/>
            </a:prstTxWarp>
            <a:noAutofit/>
          </a:bodyPr>
          <a:lstStyle/>
          <a:p>
            <a:pPr marL="0" algn="l" defTabSz="853416" rtl="0" eaLnBrk="1" fontAlgn="base" latinLnBrk="0" hangingPunct="1">
              <a:spcBef>
                <a:spcPct val="0"/>
              </a:spcBef>
              <a:spcAft>
                <a:spcPct val="0"/>
              </a:spcAft>
            </a:pPr>
            <a:r>
              <a:rPr lang="en-US" sz="1500" kern="1200">
                <a:solidFill>
                  <a:schemeClr val="bg2">
                    <a:lumMod val="40000"/>
                    <a:lumOff val="60000"/>
                  </a:schemeClr>
                </a:solidFill>
                <a:latin typeface="Segoe Sans Display Semibold" pitchFamily="2" charset="0"/>
                <a:ea typeface="+mn-ea"/>
                <a:cs typeface="Segoe Sans Display Semibold" pitchFamily="2" charset="0"/>
              </a:rPr>
              <a:t>Speaker stage presence</a:t>
            </a:r>
            <a:r>
              <a:rPr lang="en-US" sz="1500" kern="1200">
                <a:solidFill>
                  <a:schemeClr val="bg2">
                    <a:lumMod val="60000"/>
                    <a:lumOff val="40000"/>
                  </a:schemeClr>
                </a:solidFill>
                <a:latin typeface="Segoe Sans Display Semibold" pitchFamily="2" charset="0"/>
                <a:ea typeface="+mn-ea"/>
                <a:cs typeface="Segoe Sans Display Semibold" pitchFamily="2" charset="0"/>
              </a:rPr>
              <a:t> </a:t>
            </a:r>
          </a:p>
        </p:txBody>
      </p:sp>
      <p:grpSp>
        <p:nvGrpSpPr>
          <p:cNvPr id="169" name="Scale: 6 Foot" hidden="1">
            <a:extLst>
              <a:ext uri="{FF2B5EF4-FFF2-40B4-BE49-F238E27FC236}">
                <a16:creationId xmlns:a16="http://schemas.microsoft.com/office/drawing/2014/main" id="{9B015CDA-565F-74BB-E8A2-A8BBFEE66511}"/>
              </a:ext>
            </a:extLst>
          </p:cNvPr>
          <p:cNvGrpSpPr/>
          <p:nvPr userDrawn="1"/>
        </p:nvGrpSpPr>
        <p:grpSpPr>
          <a:xfrm>
            <a:off x="6243205" y="4201336"/>
            <a:ext cx="1188791" cy="3159566"/>
            <a:chOff x="22475536" y="12323919"/>
            <a:chExt cx="4279649" cy="9268061"/>
          </a:xfrm>
        </p:grpSpPr>
        <p:sp>
          <p:nvSpPr>
            <p:cNvPr id="158" name="Freeform: Shape 157">
              <a:extLst>
                <a:ext uri="{FF2B5EF4-FFF2-40B4-BE49-F238E27FC236}">
                  <a16:creationId xmlns:a16="http://schemas.microsoft.com/office/drawing/2014/main" id="{A36FDD67-879D-C40C-6CD9-7E2B22569D26}"/>
                </a:ext>
              </a:extLst>
            </p:cNvPr>
            <p:cNvSpPr/>
            <p:nvPr userDrawn="1"/>
          </p:nvSpPr>
          <p:spPr>
            <a:xfrm>
              <a:off x="22475536" y="12937068"/>
              <a:ext cx="2782738" cy="8654912"/>
            </a:xfrm>
            <a:custGeom>
              <a:avLst/>
              <a:gdLst>
                <a:gd name="connsiteX0" fmla="*/ 2899 w 4038617"/>
                <a:gd name="connsiteY0" fmla="*/ 4525801 h 12560967"/>
                <a:gd name="connsiteX1" fmla="*/ 77661 w 4038617"/>
                <a:gd name="connsiteY1" fmla="*/ 5078212 h 12560967"/>
                <a:gd name="connsiteX2" fmla="*/ 155539 w 4038617"/>
                <a:gd name="connsiteY2" fmla="*/ 5525749 h 12560967"/>
                <a:gd name="connsiteX3" fmla="*/ 255222 w 4038617"/>
                <a:gd name="connsiteY3" fmla="*/ 5869449 h 12560967"/>
                <a:gd name="connsiteX4" fmla="*/ 343483 w 4038617"/>
                <a:gd name="connsiteY4" fmla="*/ 6174729 h 12560967"/>
                <a:gd name="connsiteX5" fmla="*/ 377749 w 4038617"/>
                <a:gd name="connsiteY5" fmla="*/ 6270259 h 12560967"/>
                <a:gd name="connsiteX6" fmla="*/ 439013 w 4038617"/>
                <a:gd name="connsiteY6" fmla="*/ 6415630 h 12560967"/>
                <a:gd name="connsiteX7" fmla="*/ 450435 w 4038617"/>
                <a:gd name="connsiteY7" fmla="*/ 6247415 h 12560967"/>
                <a:gd name="connsiteX8" fmla="*/ 711066 w 4038617"/>
                <a:gd name="connsiteY8" fmla="*/ 6454050 h 12560967"/>
                <a:gd name="connsiteX9" fmla="*/ 650840 w 4038617"/>
                <a:gd name="connsiteY9" fmla="*/ 6909893 h 12560967"/>
                <a:gd name="connsiteX10" fmla="*/ 656032 w 4038617"/>
                <a:gd name="connsiteY10" fmla="*/ 7080186 h 12560967"/>
                <a:gd name="connsiteX11" fmla="*/ 694452 w 4038617"/>
                <a:gd name="connsiteY11" fmla="*/ 7271245 h 12560967"/>
                <a:gd name="connsiteX12" fmla="*/ 687183 w 4038617"/>
                <a:gd name="connsiteY12" fmla="*/ 7626367 h 12560967"/>
                <a:gd name="connsiteX13" fmla="*/ 728718 w 4038617"/>
                <a:gd name="connsiteY13" fmla="*/ 7965913 h 12560967"/>
                <a:gd name="connsiteX14" fmla="*/ 751562 w 4038617"/>
                <a:gd name="connsiteY14" fmla="*/ 8248350 h 12560967"/>
                <a:gd name="connsiteX15" fmla="*/ 781675 w 4038617"/>
                <a:gd name="connsiteY15" fmla="*/ 8473675 h 12560967"/>
                <a:gd name="connsiteX16" fmla="*/ 778559 w 4038617"/>
                <a:gd name="connsiteY16" fmla="*/ 8766495 h 12560967"/>
                <a:gd name="connsiteX17" fmla="*/ 752600 w 4038617"/>
                <a:gd name="connsiteY17" fmla="*/ 9034394 h 12560967"/>
                <a:gd name="connsiteX18" fmla="*/ 697567 w 4038617"/>
                <a:gd name="connsiteY18" fmla="*/ 9369787 h 12560967"/>
                <a:gd name="connsiteX19" fmla="*/ 659147 w 4038617"/>
                <a:gd name="connsiteY19" fmla="*/ 9684412 h 12560967"/>
                <a:gd name="connsiteX20" fmla="*/ 605152 w 4038617"/>
                <a:gd name="connsiteY20" fmla="*/ 9940889 h 12560967"/>
                <a:gd name="connsiteX21" fmla="*/ 586461 w 4038617"/>
                <a:gd name="connsiteY21" fmla="*/ 10220210 h 12560967"/>
                <a:gd name="connsiteX22" fmla="*/ 529351 w 4038617"/>
                <a:gd name="connsiteY22" fmla="*/ 10465265 h 12560967"/>
                <a:gd name="connsiteX23" fmla="*/ 453550 w 4038617"/>
                <a:gd name="connsiteY23" fmla="*/ 10984449 h 12560967"/>
                <a:gd name="connsiteX24" fmla="*/ 419284 w 4038617"/>
                <a:gd name="connsiteY24" fmla="*/ 11201468 h 12560967"/>
                <a:gd name="connsiteX25" fmla="*/ 369442 w 4038617"/>
                <a:gd name="connsiteY25" fmla="*/ 11449638 h 12560967"/>
                <a:gd name="connsiteX26" fmla="*/ 437975 w 4038617"/>
                <a:gd name="connsiteY26" fmla="*/ 11629275 h 12560967"/>
                <a:gd name="connsiteX27" fmla="*/ 449397 w 4038617"/>
                <a:gd name="connsiteY27" fmla="*/ 11823450 h 12560967"/>
                <a:gd name="connsiteX28" fmla="*/ 376711 w 4038617"/>
                <a:gd name="connsiteY28" fmla="*/ 11976090 h 12560967"/>
                <a:gd name="connsiteX29" fmla="*/ 320639 w 4038617"/>
                <a:gd name="connsiteY29" fmla="*/ 12080965 h 12560967"/>
                <a:gd name="connsiteX30" fmla="*/ 199150 w 4038617"/>
                <a:gd name="connsiteY30" fmla="*/ 12239836 h 12560967"/>
                <a:gd name="connsiteX31" fmla="*/ 184613 w 4038617"/>
                <a:gd name="connsiteY31" fmla="*/ 12414282 h 12560967"/>
                <a:gd name="connsiteX32" fmla="*/ 299872 w 4038617"/>
                <a:gd name="connsiteY32" fmla="*/ 12540962 h 12560967"/>
                <a:gd name="connsiteX33" fmla="*/ 553234 w 4038617"/>
                <a:gd name="connsiteY33" fmla="*/ 12559653 h 12560967"/>
                <a:gd name="connsiteX34" fmla="*/ 888626 w 4038617"/>
                <a:gd name="connsiteY34" fmla="*/ 12510850 h 12560967"/>
                <a:gd name="connsiteX35" fmla="*/ 1094223 w 4038617"/>
                <a:gd name="connsiteY35" fmla="*/ 12421550 h 12560967"/>
                <a:gd name="connsiteX36" fmla="*/ 1131605 w 4038617"/>
                <a:gd name="connsiteY36" fmla="*/ 12280332 h 12560967"/>
                <a:gd name="connsiteX37" fmla="*/ 1102530 w 4038617"/>
                <a:gd name="connsiteY37" fmla="*/ 12006203 h 12560967"/>
                <a:gd name="connsiteX38" fmla="*/ 1262439 w 4038617"/>
                <a:gd name="connsiteY38" fmla="*/ 11836949 h 12560967"/>
                <a:gd name="connsiteX39" fmla="*/ 1240633 w 4038617"/>
                <a:gd name="connsiteY39" fmla="*/ 11723767 h 12560967"/>
                <a:gd name="connsiteX40" fmla="*/ 1186638 w 4038617"/>
                <a:gd name="connsiteY40" fmla="*/ 11601239 h 12560967"/>
                <a:gd name="connsiteX41" fmla="*/ 1310204 w 4038617"/>
                <a:gd name="connsiteY41" fmla="*/ 11441331 h 12560967"/>
                <a:gd name="connsiteX42" fmla="*/ 1256209 w 4038617"/>
                <a:gd name="connsiteY42" fmla="*/ 11189007 h 12560967"/>
                <a:gd name="connsiteX43" fmla="*/ 1281130 w 4038617"/>
                <a:gd name="connsiteY43" fmla="*/ 10930454 h 12560967"/>
                <a:gd name="connsiteX44" fmla="*/ 1340317 w 4038617"/>
                <a:gd name="connsiteY44" fmla="*/ 10532759 h 12560967"/>
                <a:gd name="connsiteX45" fmla="*/ 1386005 w 4038617"/>
                <a:gd name="connsiteY45" fmla="*/ 10234747 h 12560967"/>
                <a:gd name="connsiteX46" fmla="*/ 1397427 w 4038617"/>
                <a:gd name="connsiteY46" fmla="*/ 9975155 h 12560967"/>
                <a:gd name="connsiteX47" fmla="*/ 1413002 w 4038617"/>
                <a:gd name="connsiteY47" fmla="*/ 9806940 h 12560967"/>
                <a:gd name="connsiteX48" fmla="*/ 1451422 w 4038617"/>
                <a:gd name="connsiteY48" fmla="*/ 9631455 h 12560967"/>
                <a:gd name="connsiteX49" fmla="*/ 1432731 w 4038617"/>
                <a:gd name="connsiteY49" fmla="*/ 9447665 h 12560967"/>
                <a:gd name="connsiteX50" fmla="*/ 1471151 w 4038617"/>
                <a:gd name="connsiteY50" fmla="*/ 9249336 h 12560967"/>
                <a:gd name="connsiteX51" fmla="*/ 1524108 w 4038617"/>
                <a:gd name="connsiteY51" fmla="*/ 9036470 h 12560967"/>
                <a:gd name="connsiteX52" fmla="*/ 1578103 w 4038617"/>
                <a:gd name="connsiteY52" fmla="*/ 8761303 h 12560967"/>
                <a:gd name="connsiteX53" fmla="*/ 1668441 w 4038617"/>
                <a:gd name="connsiteY53" fmla="*/ 8456023 h 12560967"/>
                <a:gd name="connsiteX54" fmla="*/ 1692323 w 4038617"/>
                <a:gd name="connsiteY54" fmla="*/ 8196431 h 12560967"/>
                <a:gd name="connsiteX55" fmla="*/ 1776431 w 4038617"/>
                <a:gd name="connsiteY55" fmla="*/ 7951376 h 12560967"/>
                <a:gd name="connsiteX56" fmla="*/ 1806544 w 4038617"/>
                <a:gd name="connsiteY56" fmla="*/ 7691784 h 12560967"/>
                <a:gd name="connsiteX57" fmla="*/ 1943608 w 4038617"/>
                <a:gd name="connsiteY57" fmla="*/ 7401041 h 12560967"/>
                <a:gd name="connsiteX58" fmla="*/ 2004872 w 4038617"/>
                <a:gd name="connsiteY58" fmla="*/ 7125874 h 12560967"/>
                <a:gd name="connsiteX59" fmla="*/ 2111824 w 4038617"/>
                <a:gd name="connsiteY59" fmla="*/ 7625329 h 12560967"/>
                <a:gd name="connsiteX60" fmla="*/ 2259272 w 4038617"/>
                <a:gd name="connsiteY60" fmla="*/ 8053137 h 12560967"/>
                <a:gd name="connsiteX61" fmla="*/ 2370377 w 4038617"/>
                <a:gd name="connsiteY61" fmla="*/ 8430064 h 12560967"/>
                <a:gd name="connsiteX62" fmla="*/ 2518864 w 4038617"/>
                <a:gd name="connsiteY62" fmla="*/ 9020895 h 12560967"/>
                <a:gd name="connsiteX63" fmla="*/ 2580128 w 4038617"/>
                <a:gd name="connsiteY63" fmla="*/ 9341751 h 12560967"/>
                <a:gd name="connsiteX64" fmla="*/ 2661121 w 4038617"/>
                <a:gd name="connsiteY64" fmla="*/ 9622110 h 12560967"/>
                <a:gd name="connsiteX65" fmla="*/ 2714077 w 4038617"/>
                <a:gd name="connsiteY65" fmla="*/ 10051995 h 12560967"/>
                <a:gd name="connsiteX66" fmla="*/ 2752497 w 4038617"/>
                <a:gd name="connsiteY66" fmla="*/ 10507838 h 12560967"/>
                <a:gd name="connsiteX67" fmla="*/ 2807530 w 4038617"/>
                <a:gd name="connsiteY67" fmla="*/ 10754969 h 12560967"/>
                <a:gd name="connsiteX68" fmla="*/ 2828298 w 4038617"/>
                <a:gd name="connsiteY68" fmla="*/ 10960567 h 12560967"/>
                <a:gd name="connsiteX69" fmla="*/ 2828298 w 4038617"/>
                <a:gd name="connsiteY69" fmla="*/ 11167202 h 12560967"/>
                <a:gd name="connsiteX70" fmla="*/ 2889561 w 4038617"/>
                <a:gd name="connsiteY70" fmla="*/ 11388374 h 12560967"/>
                <a:gd name="connsiteX71" fmla="*/ 2828298 w 4038617"/>
                <a:gd name="connsiteY71" fmla="*/ 11690539 h 12560967"/>
                <a:gd name="connsiteX72" fmla="*/ 2909291 w 4038617"/>
                <a:gd name="connsiteY72" fmla="*/ 11802683 h 12560967"/>
                <a:gd name="connsiteX73" fmla="*/ 2986130 w 4038617"/>
                <a:gd name="connsiteY73" fmla="*/ 11835911 h 12560967"/>
                <a:gd name="connsiteX74" fmla="*/ 3044278 w 4038617"/>
                <a:gd name="connsiteY74" fmla="*/ 11998935 h 12560967"/>
                <a:gd name="connsiteX75" fmla="*/ 3013127 w 4038617"/>
                <a:gd name="connsiteY75" fmla="*/ 12373785 h 12560967"/>
                <a:gd name="connsiteX76" fmla="*/ 3236376 w 4038617"/>
                <a:gd name="connsiteY76" fmla="*/ 12399745 h 12560967"/>
                <a:gd name="connsiteX77" fmla="*/ 3463779 w 4038617"/>
                <a:gd name="connsiteY77" fmla="*/ 12533693 h 12560967"/>
                <a:gd name="connsiteX78" fmla="*/ 3843822 w 4038617"/>
                <a:gd name="connsiteY78" fmla="*/ 12533693 h 12560967"/>
                <a:gd name="connsiteX79" fmla="*/ 4019306 w 4038617"/>
                <a:gd name="connsiteY79" fmla="*/ 12444394 h 12560967"/>
                <a:gd name="connsiteX80" fmla="*/ 4023459 w 4038617"/>
                <a:gd name="connsiteY80" fmla="*/ 12224260 h 12560967"/>
                <a:gd name="connsiteX81" fmla="*/ 3843822 w 4038617"/>
                <a:gd name="connsiteY81" fmla="*/ 12051891 h 12560967"/>
                <a:gd name="connsiteX82" fmla="*/ 3782558 w 4038617"/>
                <a:gd name="connsiteY82" fmla="*/ 11926248 h 12560967"/>
                <a:gd name="connsiteX83" fmla="*/ 3725448 w 4038617"/>
                <a:gd name="connsiteY83" fmla="*/ 11849409 h 12560967"/>
                <a:gd name="connsiteX84" fmla="*/ 3628879 w 4038617"/>
                <a:gd name="connsiteY84" fmla="*/ 11762186 h 12560967"/>
                <a:gd name="connsiteX85" fmla="*/ 3664184 w 4038617"/>
                <a:gd name="connsiteY85" fmla="*/ 11742458 h 12560967"/>
                <a:gd name="connsiteX86" fmla="*/ 3584230 w 4038617"/>
                <a:gd name="connsiteY86" fmla="*/ 11581510 h 12560967"/>
                <a:gd name="connsiteX87" fmla="*/ 3661069 w 4038617"/>
                <a:gd name="connsiteY87" fmla="*/ 11440292 h 12560967"/>
                <a:gd name="connsiteX88" fmla="*/ 3638225 w 4038617"/>
                <a:gd name="connsiteY88" fmla="*/ 11160972 h 12560967"/>
                <a:gd name="connsiteX89" fmla="*/ 3596690 w 4038617"/>
                <a:gd name="connsiteY89" fmla="*/ 10939799 h 12560967"/>
                <a:gd name="connsiteX90" fmla="*/ 3542695 w 4038617"/>
                <a:gd name="connsiteY90" fmla="*/ 10710320 h 12560967"/>
                <a:gd name="connsiteX91" fmla="*/ 3516736 w 4038617"/>
                <a:gd name="connsiteY91" fmla="*/ 10325085 h 12560967"/>
                <a:gd name="connsiteX92" fmla="*/ 3516736 w 4038617"/>
                <a:gd name="connsiteY92" fmla="*/ 9904546 h 12560967"/>
                <a:gd name="connsiteX93" fmla="*/ 3447165 w 4038617"/>
                <a:gd name="connsiteY93" fmla="*/ 9553578 h 12560967"/>
                <a:gd name="connsiteX94" fmla="*/ 3378633 w 4038617"/>
                <a:gd name="connsiteY94" fmla="*/ 9346943 h 12560967"/>
                <a:gd name="connsiteX95" fmla="*/ 3316331 w 4038617"/>
                <a:gd name="connsiteY95" fmla="*/ 9002205 h 12560967"/>
                <a:gd name="connsiteX96" fmla="*/ 3292448 w 4038617"/>
                <a:gd name="connsiteY96" fmla="*/ 8660582 h 12560967"/>
                <a:gd name="connsiteX97" fmla="*/ 3224954 w 4038617"/>
                <a:gd name="connsiteY97" fmla="*/ 8216160 h 12560967"/>
                <a:gd name="connsiteX98" fmla="*/ 3270642 w 4038617"/>
                <a:gd name="connsiteY98" fmla="*/ 8025100 h 12560967"/>
                <a:gd name="connsiteX99" fmla="*/ 3313216 w 4038617"/>
                <a:gd name="connsiteY99" fmla="*/ 7803928 h 12560967"/>
                <a:gd name="connsiteX100" fmla="*/ 3324638 w 4038617"/>
                <a:gd name="connsiteY100" fmla="*/ 7406233 h 12560967"/>
                <a:gd name="connsiteX101" fmla="*/ 3300755 w 4038617"/>
                <a:gd name="connsiteY101" fmla="*/ 7115490 h 12560967"/>
                <a:gd name="connsiteX102" fmla="*/ 3316331 w 4038617"/>
                <a:gd name="connsiteY102" fmla="*/ 6837207 h 12560967"/>
                <a:gd name="connsiteX103" fmla="*/ 3491815 w 4038617"/>
                <a:gd name="connsiteY103" fmla="*/ 6814364 h 12560967"/>
                <a:gd name="connsiteX104" fmla="*/ 3400439 w 4038617"/>
                <a:gd name="connsiteY104" fmla="*/ 6356443 h 12560967"/>
                <a:gd name="connsiteX105" fmla="*/ 3495968 w 4038617"/>
                <a:gd name="connsiteY105" fmla="*/ 6212110 h 12560967"/>
                <a:gd name="connsiteX106" fmla="*/ 3582153 w 4038617"/>
                <a:gd name="connsiteY106" fmla="*/ 6101005 h 12560967"/>
                <a:gd name="connsiteX107" fmla="*/ 3671453 w 4038617"/>
                <a:gd name="connsiteY107" fmla="*/ 5952518 h 12560967"/>
                <a:gd name="connsiteX108" fmla="*/ 3687028 w 4038617"/>
                <a:gd name="connsiteY108" fmla="*/ 5765612 h 12560967"/>
                <a:gd name="connsiteX109" fmla="*/ 3709872 w 4038617"/>
                <a:gd name="connsiteY109" fmla="*/ 5544439 h 12560967"/>
                <a:gd name="connsiteX110" fmla="*/ 3820978 w 4038617"/>
                <a:gd name="connsiteY110" fmla="*/ 5391799 h 12560967"/>
                <a:gd name="connsiteX111" fmla="*/ 3950774 w 4038617"/>
                <a:gd name="connsiteY111" fmla="*/ 5040831 h 12560967"/>
                <a:gd name="connsiteX112" fmla="*/ 3965311 w 4038617"/>
                <a:gd name="connsiteY112" fmla="*/ 4824850 h 12560967"/>
                <a:gd name="connsiteX113" fmla="*/ 3927929 w 4038617"/>
                <a:gd name="connsiteY113" fmla="*/ 4627561 h 12560967"/>
                <a:gd name="connsiteX114" fmla="*/ 3950774 w 4038617"/>
                <a:gd name="connsiteY114" fmla="*/ 4276592 h 12560967"/>
                <a:gd name="connsiteX115" fmla="*/ 3893663 w 4038617"/>
                <a:gd name="connsiteY115" fmla="*/ 3810365 h 12560967"/>
                <a:gd name="connsiteX116" fmla="*/ 3882241 w 4038617"/>
                <a:gd name="connsiteY116" fmla="*/ 3451090 h 12560967"/>
                <a:gd name="connsiteX117" fmla="*/ 3813709 w 4038617"/>
                <a:gd name="connsiteY117" fmla="*/ 2767843 h 12560967"/>
                <a:gd name="connsiteX118" fmla="*/ 3745177 w 4038617"/>
                <a:gd name="connsiteY118" fmla="*/ 2481254 h 12560967"/>
                <a:gd name="connsiteX119" fmla="*/ 3572808 w 4038617"/>
                <a:gd name="connsiteY119" fmla="*/ 2374302 h 12560967"/>
                <a:gd name="connsiteX120" fmla="*/ 3224954 w 4038617"/>
                <a:gd name="connsiteY120" fmla="*/ 2207125 h 12560967"/>
                <a:gd name="connsiteX121" fmla="*/ 2878140 w 4038617"/>
                <a:gd name="connsiteY121" fmla="*/ 2045139 h 12560967"/>
                <a:gd name="connsiteX122" fmla="*/ 2608164 w 4038617"/>
                <a:gd name="connsiteY122" fmla="*/ 1905998 h 12560967"/>
                <a:gd name="connsiteX123" fmla="*/ 2448255 w 4038617"/>
                <a:gd name="connsiteY123" fmla="*/ 1789701 h 12560967"/>
                <a:gd name="connsiteX124" fmla="*/ 2463831 w 4038617"/>
                <a:gd name="connsiteY124" fmla="*/ 1485459 h 12560967"/>
                <a:gd name="connsiteX125" fmla="*/ 2474214 w 4038617"/>
                <a:gd name="connsiteY125" fmla="*/ 1449116 h 12560967"/>
                <a:gd name="connsiteX126" fmla="*/ 2478368 w 4038617"/>
                <a:gd name="connsiteY126" fmla="*/ 1481306 h 12560967"/>
                <a:gd name="connsiteX127" fmla="*/ 2481483 w 4038617"/>
                <a:gd name="connsiteY127" fmla="*/ 1413812 h 12560967"/>
                <a:gd name="connsiteX128" fmla="*/ 2489790 w 4038617"/>
                <a:gd name="connsiteY128" fmla="*/ 1375392 h 12560967"/>
                <a:gd name="connsiteX129" fmla="*/ 2493943 w 4038617"/>
                <a:gd name="connsiteY129" fmla="*/ 1444963 h 12560967"/>
                <a:gd name="connsiteX130" fmla="*/ 2500173 w 4038617"/>
                <a:gd name="connsiteY130" fmla="*/ 1351510 h 12560967"/>
                <a:gd name="connsiteX131" fmla="*/ 2518864 w 4038617"/>
                <a:gd name="connsiteY131" fmla="*/ 1451193 h 12560967"/>
                <a:gd name="connsiteX132" fmla="*/ 2521979 w 4038617"/>
                <a:gd name="connsiteY132" fmla="*/ 1293361 h 12560967"/>
                <a:gd name="connsiteX133" fmla="*/ 2521979 w 4038617"/>
                <a:gd name="connsiteY133" fmla="*/ 1392006 h 12560967"/>
                <a:gd name="connsiteX134" fmla="*/ 2526133 w 4038617"/>
                <a:gd name="connsiteY134" fmla="*/ 1296476 h 12560967"/>
                <a:gd name="connsiteX135" fmla="*/ 2529248 w 4038617"/>
                <a:gd name="connsiteY135" fmla="*/ 1338011 h 12560967"/>
                <a:gd name="connsiteX136" fmla="*/ 2531325 w 4038617"/>
                <a:gd name="connsiteY136" fmla="*/ 1291284 h 12560967"/>
                <a:gd name="connsiteX137" fmla="*/ 2534440 w 4038617"/>
                <a:gd name="connsiteY137" fmla="*/ 1327627 h 12560967"/>
                <a:gd name="connsiteX138" fmla="*/ 2536516 w 4038617"/>
                <a:gd name="connsiteY138" fmla="*/ 1295438 h 12560967"/>
                <a:gd name="connsiteX139" fmla="*/ 2580128 w 4038617"/>
                <a:gd name="connsiteY139" fmla="*/ 1266363 h 12560967"/>
                <a:gd name="connsiteX140" fmla="*/ 2620624 w 4038617"/>
                <a:gd name="connsiteY140" fmla="*/ 1058690 h 12560967"/>
                <a:gd name="connsiteX141" fmla="*/ 2620624 w 4038617"/>
                <a:gd name="connsiteY141" fmla="*/ 1035846 h 12560967"/>
                <a:gd name="connsiteX142" fmla="*/ 2614394 w 4038617"/>
                <a:gd name="connsiteY142" fmla="*/ 1162527 h 12560967"/>
                <a:gd name="connsiteX143" fmla="*/ 2626855 w 4038617"/>
                <a:gd name="connsiteY143" fmla="*/ 1056613 h 12560967"/>
                <a:gd name="connsiteX144" fmla="*/ 2623739 w 4038617"/>
                <a:gd name="connsiteY144" fmla="*/ 1156296 h 12560967"/>
                <a:gd name="connsiteX145" fmla="*/ 2646583 w 4038617"/>
                <a:gd name="connsiteY145" fmla="*/ 976659 h 12560967"/>
                <a:gd name="connsiteX146" fmla="*/ 2646583 w 4038617"/>
                <a:gd name="connsiteY146" fmla="*/ 1070112 h 12560967"/>
                <a:gd name="connsiteX147" fmla="*/ 2652814 w 4038617"/>
                <a:gd name="connsiteY147" fmla="*/ 979774 h 12560967"/>
                <a:gd name="connsiteX148" fmla="*/ 2646583 w 4038617"/>
                <a:gd name="connsiteY148" fmla="*/ 886321 h 12560967"/>
                <a:gd name="connsiteX149" fmla="*/ 2622701 w 4038617"/>
                <a:gd name="connsiteY149" fmla="*/ 762755 h 12560967"/>
                <a:gd name="connsiteX150" fmla="*/ 2648660 w 4038617"/>
                <a:gd name="connsiteY150" fmla="*/ 809481 h 12560967"/>
                <a:gd name="connsiteX151" fmla="*/ 2626855 w 4038617"/>
                <a:gd name="connsiteY151" fmla="*/ 760678 h 12560967"/>
                <a:gd name="connsiteX152" fmla="*/ 2651775 w 4038617"/>
                <a:gd name="connsiteY152" fmla="*/ 798059 h 12560967"/>
                <a:gd name="connsiteX153" fmla="*/ 2574936 w 4038617"/>
                <a:gd name="connsiteY153" fmla="*/ 412825 h 12560967"/>
                <a:gd name="connsiteX154" fmla="*/ 2608164 w 4038617"/>
                <a:gd name="connsiteY154" fmla="*/ 512508 h 12560967"/>
                <a:gd name="connsiteX155" fmla="*/ 2529248 w 4038617"/>
                <a:gd name="connsiteY155" fmla="*/ 305873 h 12560967"/>
                <a:gd name="connsiteX156" fmla="*/ 2338188 w 4038617"/>
                <a:gd name="connsiteY156" fmla="*/ 105468 h 12560967"/>
                <a:gd name="connsiteX157" fmla="*/ 2155435 w 4038617"/>
                <a:gd name="connsiteY157" fmla="*/ 27590 h 12560967"/>
                <a:gd name="connsiteX158" fmla="*/ 2051599 w 4038617"/>
                <a:gd name="connsiteY158" fmla="*/ 24475 h 12560967"/>
                <a:gd name="connsiteX159" fmla="*/ 2189702 w 4038617"/>
                <a:gd name="connsiteY159" fmla="*/ 31744 h 12560967"/>
                <a:gd name="connsiteX160" fmla="*/ 1984105 w 4038617"/>
                <a:gd name="connsiteY160" fmla="*/ 34859 h 12560967"/>
                <a:gd name="connsiteX161" fmla="*/ 1787853 w 4038617"/>
                <a:gd name="connsiteY161" fmla="*/ 5785 h 12560967"/>
                <a:gd name="connsiteX162" fmla="*/ 1928033 w 4038617"/>
                <a:gd name="connsiteY162" fmla="*/ 19283 h 12560967"/>
                <a:gd name="connsiteX163" fmla="*/ 1776431 w 4038617"/>
                <a:gd name="connsiteY163" fmla="*/ 13053 h 12560967"/>
                <a:gd name="connsiteX164" fmla="*/ 1610292 w 4038617"/>
                <a:gd name="connsiteY164" fmla="*/ 66010 h 12560967"/>
                <a:gd name="connsiteX165" fmla="*/ 1468036 w 4038617"/>
                <a:gd name="connsiteY165" fmla="*/ 184384 h 12560967"/>
                <a:gd name="connsiteX166" fmla="*/ 1561489 w 4038617"/>
                <a:gd name="connsiteY166" fmla="*/ 101314 h 12560967"/>
                <a:gd name="connsiteX167" fmla="*/ 1359007 w 4038617"/>
                <a:gd name="connsiteY167" fmla="*/ 347408 h 12560967"/>
                <a:gd name="connsiteX168" fmla="*/ 1299820 w 4038617"/>
                <a:gd name="connsiteY168" fmla="*/ 570657 h 12560967"/>
                <a:gd name="connsiteX169" fmla="*/ 1298782 w 4038617"/>
                <a:gd name="connsiteY169" fmla="*/ 842709 h 12560967"/>
                <a:gd name="connsiteX170" fmla="*/ 1308127 w 4038617"/>
                <a:gd name="connsiteY170" fmla="*/ 1016117 h 12560967"/>
                <a:gd name="connsiteX171" fmla="*/ 1305012 w 4038617"/>
                <a:gd name="connsiteY171" fmla="*/ 916433 h 12560967"/>
                <a:gd name="connsiteX172" fmla="*/ 1312281 w 4038617"/>
                <a:gd name="connsiteY172" fmla="*/ 1033769 h 12560967"/>
                <a:gd name="connsiteX173" fmla="*/ 1343432 w 4038617"/>
                <a:gd name="connsiteY173" fmla="*/ 1186409 h 12560967"/>
                <a:gd name="connsiteX174" fmla="*/ 1330971 w 4038617"/>
                <a:gd name="connsiteY174" fmla="*/ 1032731 h 12560967"/>
                <a:gd name="connsiteX175" fmla="*/ 1341355 w 4038617"/>
                <a:gd name="connsiteY175" fmla="*/ 1124107 h 12560967"/>
                <a:gd name="connsiteX176" fmla="*/ 1337201 w 4038617"/>
                <a:gd name="connsiteY176" fmla="*/ 1050383 h 12560967"/>
                <a:gd name="connsiteX177" fmla="*/ 1350700 w 4038617"/>
                <a:gd name="connsiteY177" fmla="*/ 1126184 h 12560967"/>
                <a:gd name="connsiteX178" fmla="*/ 1341355 w 4038617"/>
                <a:gd name="connsiteY178" fmla="*/ 1032731 h 12560967"/>
                <a:gd name="connsiteX179" fmla="*/ 1348623 w 4038617"/>
                <a:gd name="connsiteY179" fmla="*/ 1082572 h 12560967"/>
                <a:gd name="connsiteX180" fmla="*/ 1343432 w 4038617"/>
                <a:gd name="connsiteY180" fmla="*/ 1020270 h 12560967"/>
                <a:gd name="connsiteX181" fmla="*/ 1349662 w 4038617"/>
                <a:gd name="connsiteY181" fmla="*/ 1056613 h 12560967"/>
                <a:gd name="connsiteX182" fmla="*/ 1353815 w 4038617"/>
                <a:gd name="connsiteY182" fmla="*/ 1079457 h 12560967"/>
                <a:gd name="connsiteX183" fmla="*/ 1356930 w 4038617"/>
                <a:gd name="connsiteY183" fmla="*/ 1156296 h 12560967"/>
                <a:gd name="connsiteX184" fmla="*/ 1357969 w 4038617"/>
                <a:gd name="connsiteY184" fmla="*/ 1108531 h 12560967"/>
                <a:gd name="connsiteX185" fmla="*/ 1376659 w 4038617"/>
                <a:gd name="connsiteY185" fmla="*/ 1232097 h 12560967"/>
                <a:gd name="connsiteX186" fmla="*/ 1364199 w 4038617"/>
                <a:gd name="connsiteY186" fmla="*/ 1139683 h 12560967"/>
                <a:gd name="connsiteX187" fmla="*/ 1374583 w 4038617"/>
                <a:gd name="connsiteY187" fmla="*/ 1201985 h 12560967"/>
                <a:gd name="connsiteX188" fmla="*/ 1395350 w 4038617"/>
                <a:gd name="connsiteY188" fmla="*/ 1265325 h 12560967"/>
                <a:gd name="connsiteX189" fmla="*/ 1390158 w 4038617"/>
                <a:gd name="connsiteY189" fmla="*/ 1204061 h 12560967"/>
                <a:gd name="connsiteX190" fmla="*/ 1400542 w 4038617"/>
                <a:gd name="connsiteY190" fmla="*/ 1270517 h 12560967"/>
                <a:gd name="connsiteX191" fmla="*/ 1395350 w 4038617"/>
                <a:gd name="connsiteY191" fmla="*/ 1216522 h 12560967"/>
                <a:gd name="connsiteX192" fmla="*/ 1410926 w 4038617"/>
                <a:gd name="connsiteY192" fmla="*/ 1292323 h 12560967"/>
                <a:gd name="connsiteX193" fmla="*/ 1402619 w 4038617"/>
                <a:gd name="connsiteY193" fmla="*/ 1199908 h 12560967"/>
                <a:gd name="connsiteX194" fmla="*/ 1406772 w 4038617"/>
                <a:gd name="connsiteY194" fmla="*/ 1231059 h 12560967"/>
                <a:gd name="connsiteX195" fmla="*/ 1463882 w 4038617"/>
                <a:gd name="connsiteY195" fmla="*/ 1358778 h 12560967"/>
                <a:gd name="connsiteX196" fmla="*/ 1504379 w 4038617"/>
                <a:gd name="connsiteY196" fmla="*/ 1368123 h 12560967"/>
                <a:gd name="connsiteX197" fmla="*/ 1514762 w 4038617"/>
                <a:gd name="connsiteY197" fmla="*/ 1425234 h 12560967"/>
                <a:gd name="connsiteX198" fmla="*/ 1509571 w 4038617"/>
                <a:gd name="connsiteY198" fmla="*/ 1367085 h 12560967"/>
                <a:gd name="connsiteX199" fmla="*/ 1515801 w 4038617"/>
                <a:gd name="connsiteY199" fmla="*/ 1365008 h 12560967"/>
                <a:gd name="connsiteX200" fmla="*/ 1526184 w 4038617"/>
                <a:gd name="connsiteY200" fmla="*/ 1475075 h 12560967"/>
                <a:gd name="connsiteX201" fmla="*/ 1532415 w 4038617"/>
                <a:gd name="connsiteY201" fmla="*/ 1396159 h 12560967"/>
                <a:gd name="connsiteX202" fmla="*/ 1535530 w 4038617"/>
                <a:gd name="connsiteY202" fmla="*/ 1485459 h 12560967"/>
                <a:gd name="connsiteX203" fmla="*/ 1535530 w 4038617"/>
                <a:gd name="connsiteY203" fmla="*/ 1389929 h 12560967"/>
                <a:gd name="connsiteX204" fmla="*/ 1542798 w 4038617"/>
                <a:gd name="connsiteY204" fmla="*/ 1413812 h 12560967"/>
                <a:gd name="connsiteX205" fmla="*/ 1553182 w 4038617"/>
                <a:gd name="connsiteY205" fmla="*/ 1475075 h 12560967"/>
                <a:gd name="connsiteX206" fmla="*/ 1550067 w 4038617"/>
                <a:gd name="connsiteY206" fmla="*/ 1435617 h 12560967"/>
                <a:gd name="connsiteX207" fmla="*/ 1589525 w 4038617"/>
                <a:gd name="connsiteY207" fmla="*/ 1588257 h 12560967"/>
                <a:gd name="connsiteX208" fmla="*/ 1580179 w 4038617"/>
                <a:gd name="connsiteY208" fmla="*/ 1791778 h 12560967"/>
                <a:gd name="connsiteX209" fmla="*/ 1453499 w 4038617"/>
                <a:gd name="connsiteY209" fmla="*/ 1924689 h 12560967"/>
                <a:gd name="connsiteX210" fmla="*/ 1077609 w 4038617"/>
                <a:gd name="connsiteY210" fmla="*/ 2088751 h 12560967"/>
                <a:gd name="connsiteX211" fmla="*/ 650840 w 4038617"/>
                <a:gd name="connsiteY211" fmla="*/ 2225815 h 12560967"/>
                <a:gd name="connsiteX212" fmla="*/ 431745 w 4038617"/>
                <a:gd name="connsiteY212" fmla="*/ 2344189 h 12560967"/>
                <a:gd name="connsiteX213" fmla="*/ 372558 w 4038617"/>
                <a:gd name="connsiteY213" fmla="*/ 2569515 h 12560967"/>
                <a:gd name="connsiteX214" fmla="*/ 336215 w 4038617"/>
                <a:gd name="connsiteY214" fmla="*/ 2744999 h 12560967"/>
                <a:gd name="connsiteX215" fmla="*/ 267682 w 4038617"/>
                <a:gd name="connsiteY215" fmla="*/ 3003553 h 12560967"/>
                <a:gd name="connsiteX216" fmla="*/ 251069 w 4038617"/>
                <a:gd name="connsiteY216" fmla="*/ 3171769 h 12560967"/>
                <a:gd name="connsiteX217" fmla="*/ 206419 w 4038617"/>
                <a:gd name="connsiteY217" fmla="*/ 3370097 h 12560967"/>
                <a:gd name="connsiteX218" fmla="*/ 160731 w 4038617"/>
                <a:gd name="connsiteY218" fmla="*/ 3660840 h 12560967"/>
                <a:gd name="connsiteX219" fmla="*/ 62086 w 4038617"/>
                <a:gd name="connsiteY219" fmla="*/ 4081379 h 12560967"/>
                <a:gd name="connsiteX220" fmla="*/ 822 w 4038617"/>
                <a:gd name="connsiteY220" fmla="*/ 4527877 h 12560967"/>
                <a:gd name="connsiteX221" fmla="*/ 3295563 w 4038617"/>
                <a:gd name="connsiteY221" fmla="*/ 4493611 h 12560967"/>
                <a:gd name="connsiteX222" fmla="*/ 3346444 w 4038617"/>
                <a:gd name="connsiteY222" fmla="*/ 4139528 h 12560967"/>
                <a:gd name="connsiteX223" fmla="*/ 3395247 w 4038617"/>
                <a:gd name="connsiteY223" fmla="*/ 4549683 h 12560967"/>
                <a:gd name="connsiteX224" fmla="*/ 3320484 w 4038617"/>
                <a:gd name="connsiteY224" fmla="*/ 4876769 h 12560967"/>
                <a:gd name="connsiteX225" fmla="*/ 3295563 w 4038617"/>
                <a:gd name="connsiteY225" fmla="*/ 4493611 h 12560967"/>
                <a:gd name="connsiteX226" fmla="*/ 658109 w 4038617"/>
                <a:gd name="connsiteY226" fmla="*/ 4969183 h 12560967"/>
                <a:gd name="connsiteX227" fmla="*/ 596845 w 4038617"/>
                <a:gd name="connsiteY227" fmla="*/ 4846656 h 12560967"/>
                <a:gd name="connsiteX228" fmla="*/ 705874 w 4038617"/>
                <a:gd name="connsiteY228" fmla="*/ 4770855 h 12560967"/>
                <a:gd name="connsiteX229" fmla="*/ 800365 w 4038617"/>
                <a:gd name="connsiteY229" fmla="*/ 4599525 h 12560967"/>
                <a:gd name="connsiteX230" fmla="*/ 810749 w 4038617"/>
                <a:gd name="connsiteY230" fmla="*/ 4464537 h 12560967"/>
                <a:gd name="connsiteX231" fmla="*/ 886550 w 4038617"/>
                <a:gd name="connsiteY231" fmla="*/ 4869500 h 12560967"/>
                <a:gd name="connsiteX232" fmla="*/ 828401 w 4038617"/>
                <a:gd name="connsiteY232" fmla="*/ 5078212 h 12560967"/>
                <a:gd name="connsiteX233" fmla="*/ 739101 w 4038617"/>
                <a:gd name="connsiteY233" fmla="*/ 5284847 h 12560967"/>
                <a:gd name="connsiteX234" fmla="*/ 708989 w 4038617"/>
                <a:gd name="connsiteY234" fmla="*/ 5149860 h 12560967"/>
                <a:gd name="connsiteX235" fmla="*/ 663301 w 4038617"/>
                <a:gd name="connsiteY235" fmla="*/ 5068867 h 12560967"/>
                <a:gd name="connsiteX236" fmla="*/ 658109 w 4038617"/>
                <a:gd name="connsiteY236" fmla="*/ 4969183 h 1256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4038617" h="12560967">
                  <a:moveTo>
                    <a:pt x="2899" y="4525801"/>
                  </a:moveTo>
                  <a:cubicBezTo>
                    <a:pt x="12244" y="4702323"/>
                    <a:pt x="38203" y="4907920"/>
                    <a:pt x="77661" y="5078212"/>
                  </a:cubicBezTo>
                  <a:cubicBezTo>
                    <a:pt x="110889" y="5215277"/>
                    <a:pt x="120234" y="5381416"/>
                    <a:pt x="155539" y="5525749"/>
                  </a:cubicBezTo>
                  <a:cubicBezTo>
                    <a:pt x="178383" y="5622317"/>
                    <a:pt x="185651" y="5717847"/>
                    <a:pt x="255222" y="5869449"/>
                  </a:cubicBezTo>
                  <a:cubicBezTo>
                    <a:pt x="295718" y="5959787"/>
                    <a:pt x="317524" y="6083353"/>
                    <a:pt x="343483" y="6174729"/>
                  </a:cubicBezTo>
                  <a:cubicBezTo>
                    <a:pt x="351790" y="6206918"/>
                    <a:pt x="366327" y="6239108"/>
                    <a:pt x="377749" y="6270259"/>
                  </a:cubicBezTo>
                  <a:cubicBezTo>
                    <a:pt x="388133" y="6298295"/>
                    <a:pt x="423438" y="6388633"/>
                    <a:pt x="439013" y="6415630"/>
                  </a:cubicBezTo>
                  <a:cubicBezTo>
                    <a:pt x="456665" y="6384479"/>
                    <a:pt x="448358" y="6283757"/>
                    <a:pt x="450435" y="6247415"/>
                  </a:cubicBezTo>
                  <a:cubicBezTo>
                    <a:pt x="496123" y="6327369"/>
                    <a:pt x="589576" y="6433282"/>
                    <a:pt x="711066" y="6454050"/>
                  </a:cubicBezTo>
                  <a:cubicBezTo>
                    <a:pt x="672646" y="6586961"/>
                    <a:pt x="650840" y="6719872"/>
                    <a:pt x="650840" y="6909893"/>
                  </a:cubicBezTo>
                  <a:cubicBezTo>
                    <a:pt x="650840" y="6964927"/>
                    <a:pt x="642533" y="7028267"/>
                    <a:pt x="656032" y="7080186"/>
                  </a:cubicBezTo>
                  <a:cubicBezTo>
                    <a:pt x="670569" y="7134180"/>
                    <a:pt x="681991" y="7213097"/>
                    <a:pt x="694452" y="7271245"/>
                  </a:cubicBezTo>
                  <a:cubicBezTo>
                    <a:pt x="718334" y="7393772"/>
                    <a:pt x="671608" y="7530837"/>
                    <a:pt x="687183" y="7626367"/>
                  </a:cubicBezTo>
                  <a:cubicBezTo>
                    <a:pt x="702759" y="7721897"/>
                    <a:pt x="710027" y="7794582"/>
                    <a:pt x="728718" y="7965913"/>
                  </a:cubicBezTo>
                  <a:cubicBezTo>
                    <a:pt x="748447" y="8138283"/>
                    <a:pt x="743255" y="8205776"/>
                    <a:pt x="751562" y="8248350"/>
                  </a:cubicBezTo>
                  <a:cubicBezTo>
                    <a:pt x="766099" y="8325189"/>
                    <a:pt x="772329" y="8413449"/>
                    <a:pt x="781675" y="8473675"/>
                  </a:cubicBezTo>
                  <a:cubicBezTo>
                    <a:pt x="801404" y="8599317"/>
                    <a:pt x="771291" y="8628392"/>
                    <a:pt x="778559" y="8766495"/>
                  </a:cubicBezTo>
                  <a:cubicBezTo>
                    <a:pt x="784790" y="8872409"/>
                    <a:pt x="773368" y="8930557"/>
                    <a:pt x="752600" y="9034394"/>
                  </a:cubicBezTo>
                  <a:cubicBezTo>
                    <a:pt x="730795" y="9136154"/>
                    <a:pt x="717296" y="9268027"/>
                    <a:pt x="697567" y="9369787"/>
                  </a:cubicBezTo>
                  <a:cubicBezTo>
                    <a:pt x="676799" y="9477777"/>
                    <a:pt x="667454" y="9574345"/>
                    <a:pt x="659147" y="9684412"/>
                  </a:cubicBezTo>
                  <a:cubicBezTo>
                    <a:pt x="649802" y="9793441"/>
                    <a:pt x="599960" y="9832899"/>
                    <a:pt x="605152" y="9940889"/>
                  </a:cubicBezTo>
                  <a:cubicBezTo>
                    <a:pt x="608267" y="10004229"/>
                    <a:pt x="599960" y="10135064"/>
                    <a:pt x="586461" y="10220210"/>
                  </a:cubicBezTo>
                  <a:cubicBezTo>
                    <a:pt x="576078" y="10288742"/>
                    <a:pt x="547003" y="10397771"/>
                    <a:pt x="529351" y="10465265"/>
                  </a:cubicBezTo>
                  <a:cubicBezTo>
                    <a:pt x="475356" y="10671900"/>
                    <a:pt x="486778" y="10818310"/>
                    <a:pt x="453550" y="10984449"/>
                  </a:cubicBezTo>
                  <a:cubicBezTo>
                    <a:pt x="441090" y="11047789"/>
                    <a:pt x="435898" y="11140204"/>
                    <a:pt x="419284" y="11201468"/>
                  </a:cubicBezTo>
                  <a:cubicBezTo>
                    <a:pt x="401632" y="11265846"/>
                    <a:pt x="359059" y="11368645"/>
                    <a:pt x="369442" y="11449638"/>
                  </a:cubicBezTo>
                  <a:cubicBezTo>
                    <a:pt x="379826" y="11530630"/>
                    <a:pt x="420322" y="11555551"/>
                    <a:pt x="437975" y="11629275"/>
                  </a:cubicBezTo>
                  <a:cubicBezTo>
                    <a:pt x="451474" y="11683271"/>
                    <a:pt x="373596" y="11774647"/>
                    <a:pt x="449397" y="11823450"/>
                  </a:cubicBezTo>
                  <a:cubicBezTo>
                    <a:pt x="415131" y="11861870"/>
                    <a:pt x="386056" y="11906520"/>
                    <a:pt x="376711" y="11976090"/>
                  </a:cubicBezTo>
                  <a:cubicBezTo>
                    <a:pt x="369442" y="12031124"/>
                    <a:pt x="354905" y="12039431"/>
                    <a:pt x="320639" y="12080965"/>
                  </a:cubicBezTo>
                  <a:cubicBezTo>
                    <a:pt x="280143" y="12132883"/>
                    <a:pt x="242762" y="12130807"/>
                    <a:pt x="199150" y="12239836"/>
                  </a:cubicBezTo>
                  <a:cubicBezTo>
                    <a:pt x="177344" y="12295908"/>
                    <a:pt x="181498" y="12353018"/>
                    <a:pt x="184613" y="12414282"/>
                  </a:cubicBezTo>
                  <a:cubicBezTo>
                    <a:pt x="187728" y="12499428"/>
                    <a:pt x="204342" y="12509811"/>
                    <a:pt x="299872" y="12540962"/>
                  </a:cubicBezTo>
                  <a:cubicBezTo>
                    <a:pt x="363212" y="12561730"/>
                    <a:pt x="487816" y="12562768"/>
                    <a:pt x="553234" y="12559653"/>
                  </a:cubicBezTo>
                  <a:cubicBezTo>
                    <a:pt x="665377" y="12554461"/>
                    <a:pt x="773368" y="12545116"/>
                    <a:pt x="888626" y="12510850"/>
                  </a:cubicBezTo>
                  <a:cubicBezTo>
                    <a:pt x="969619" y="12488006"/>
                    <a:pt x="1045420" y="12465162"/>
                    <a:pt x="1094223" y="12421550"/>
                  </a:cubicBezTo>
                  <a:cubicBezTo>
                    <a:pt x="1143027" y="12378977"/>
                    <a:pt x="1134720" y="12329136"/>
                    <a:pt x="1131605" y="12280332"/>
                  </a:cubicBezTo>
                  <a:cubicBezTo>
                    <a:pt x="1127451" y="12230490"/>
                    <a:pt x="1102530" y="12006203"/>
                    <a:pt x="1102530" y="12006203"/>
                  </a:cubicBezTo>
                  <a:cubicBezTo>
                    <a:pt x="1176254" y="11982320"/>
                    <a:pt x="1261401" y="11877445"/>
                    <a:pt x="1262439" y="11836949"/>
                  </a:cubicBezTo>
                  <a:cubicBezTo>
                    <a:pt x="1262439" y="11796452"/>
                    <a:pt x="1261401" y="11763225"/>
                    <a:pt x="1240633" y="11723767"/>
                  </a:cubicBezTo>
                  <a:cubicBezTo>
                    <a:pt x="1217789" y="11682232"/>
                    <a:pt x="1164832" y="11664580"/>
                    <a:pt x="1186638" y="11601239"/>
                  </a:cubicBezTo>
                  <a:cubicBezTo>
                    <a:pt x="1208444" y="11537899"/>
                    <a:pt x="1288398" y="11512978"/>
                    <a:pt x="1310204" y="11441331"/>
                  </a:cubicBezTo>
                  <a:cubicBezTo>
                    <a:pt x="1338240" y="11345801"/>
                    <a:pt x="1262439" y="11283499"/>
                    <a:pt x="1256209" y="11189007"/>
                  </a:cubicBezTo>
                  <a:cubicBezTo>
                    <a:pt x="1251017" y="11099708"/>
                    <a:pt x="1264516" y="11015600"/>
                    <a:pt x="1281130" y="10930454"/>
                  </a:cubicBezTo>
                  <a:cubicBezTo>
                    <a:pt x="1313319" y="10758084"/>
                    <a:pt x="1340317" y="10706166"/>
                    <a:pt x="1340317" y="10532759"/>
                  </a:cubicBezTo>
                  <a:cubicBezTo>
                    <a:pt x="1340317" y="10439306"/>
                    <a:pt x="1370429" y="10357274"/>
                    <a:pt x="1386005" y="10234747"/>
                  </a:cubicBezTo>
                  <a:cubicBezTo>
                    <a:pt x="1395350" y="10164138"/>
                    <a:pt x="1394312" y="10086260"/>
                    <a:pt x="1397427" y="9975155"/>
                  </a:cubicBezTo>
                  <a:cubicBezTo>
                    <a:pt x="1398465" y="9945042"/>
                    <a:pt x="1407810" y="9837053"/>
                    <a:pt x="1413002" y="9806940"/>
                  </a:cubicBezTo>
                  <a:cubicBezTo>
                    <a:pt x="1423386" y="9748791"/>
                    <a:pt x="1448307" y="9684412"/>
                    <a:pt x="1451422" y="9631455"/>
                  </a:cubicBezTo>
                  <a:cubicBezTo>
                    <a:pt x="1454537" y="9567076"/>
                    <a:pt x="1429616" y="9512043"/>
                    <a:pt x="1432731" y="9447665"/>
                  </a:cubicBezTo>
                  <a:cubicBezTo>
                    <a:pt x="1434808" y="9384324"/>
                    <a:pt x="1466997" y="9317869"/>
                    <a:pt x="1471151" y="9249336"/>
                  </a:cubicBezTo>
                  <a:cubicBezTo>
                    <a:pt x="1475304" y="9170420"/>
                    <a:pt x="1511647" y="9110195"/>
                    <a:pt x="1524108" y="9036470"/>
                  </a:cubicBezTo>
                  <a:cubicBezTo>
                    <a:pt x="1537606" y="8957555"/>
                    <a:pt x="1558374" y="8839181"/>
                    <a:pt x="1578103" y="8761303"/>
                  </a:cubicBezTo>
                  <a:cubicBezTo>
                    <a:pt x="1608215" y="8638776"/>
                    <a:pt x="1651827" y="8581665"/>
                    <a:pt x="1668441" y="8456023"/>
                  </a:cubicBezTo>
                  <a:cubicBezTo>
                    <a:pt x="1682978" y="8351148"/>
                    <a:pt x="1686093" y="8302344"/>
                    <a:pt x="1692323" y="8196431"/>
                  </a:cubicBezTo>
                  <a:cubicBezTo>
                    <a:pt x="1697515" y="8104016"/>
                    <a:pt x="1763971" y="8042752"/>
                    <a:pt x="1776431" y="7951376"/>
                  </a:cubicBezTo>
                  <a:cubicBezTo>
                    <a:pt x="1786815" y="7875575"/>
                    <a:pt x="1786815" y="7765508"/>
                    <a:pt x="1806544" y="7691784"/>
                  </a:cubicBezTo>
                  <a:cubicBezTo>
                    <a:pt x="1829388" y="7614945"/>
                    <a:pt x="1921803" y="7477881"/>
                    <a:pt x="1943608" y="7401041"/>
                  </a:cubicBezTo>
                  <a:cubicBezTo>
                    <a:pt x="1965414" y="7324202"/>
                    <a:pt x="1973721" y="7211020"/>
                    <a:pt x="2004872" y="7125874"/>
                  </a:cubicBezTo>
                  <a:cubicBezTo>
                    <a:pt x="2043292" y="7218289"/>
                    <a:pt x="2075481" y="7507994"/>
                    <a:pt x="2111824" y="7625329"/>
                  </a:cubicBezTo>
                  <a:cubicBezTo>
                    <a:pt x="2147128" y="7742664"/>
                    <a:pt x="2223968" y="7969028"/>
                    <a:pt x="2259272" y="8053137"/>
                  </a:cubicBezTo>
                  <a:cubicBezTo>
                    <a:pt x="2311191" y="8175664"/>
                    <a:pt x="2330920" y="8302344"/>
                    <a:pt x="2370377" y="8430064"/>
                  </a:cubicBezTo>
                  <a:cubicBezTo>
                    <a:pt x="2434756" y="8633584"/>
                    <a:pt x="2465907" y="8818413"/>
                    <a:pt x="2518864" y="9020895"/>
                  </a:cubicBezTo>
                  <a:cubicBezTo>
                    <a:pt x="2541708" y="9105003"/>
                    <a:pt x="2545862" y="9262834"/>
                    <a:pt x="2580128" y="9341751"/>
                  </a:cubicBezTo>
                  <a:cubicBezTo>
                    <a:pt x="2619586" y="9430012"/>
                    <a:pt x="2658005" y="9526580"/>
                    <a:pt x="2661121" y="9622110"/>
                  </a:cubicBezTo>
                  <a:cubicBezTo>
                    <a:pt x="2669428" y="9789287"/>
                    <a:pt x="2708885" y="9881702"/>
                    <a:pt x="2714077" y="10051995"/>
                  </a:cubicBezTo>
                  <a:cubicBezTo>
                    <a:pt x="2720308" y="10216056"/>
                    <a:pt x="2728615" y="10345852"/>
                    <a:pt x="2752497" y="10507838"/>
                  </a:cubicBezTo>
                  <a:cubicBezTo>
                    <a:pt x="2763919" y="10586754"/>
                    <a:pt x="2823106" y="10650094"/>
                    <a:pt x="2807530" y="10754969"/>
                  </a:cubicBezTo>
                  <a:cubicBezTo>
                    <a:pt x="2797147" y="10824540"/>
                    <a:pt x="2828298" y="10887880"/>
                    <a:pt x="2828298" y="10960567"/>
                  </a:cubicBezTo>
                  <a:cubicBezTo>
                    <a:pt x="2828298" y="11027022"/>
                    <a:pt x="2818953" y="11101785"/>
                    <a:pt x="2828298" y="11167202"/>
                  </a:cubicBezTo>
                  <a:cubicBezTo>
                    <a:pt x="2837643" y="11231581"/>
                    <a:pt x="2894753" y="11317765"/>
                    <a:pt x="2889561" y="11388374"/>
                  </a:cubicBezTo>
                  <a:cubicBezTo>
                    <a:pt x="2880216" y="11518170"/>
                    <a:pt x="2757689" y="11561781"/>
                    <a:pt x="2828298" y="11690539"/>
                  </a:cubicBezTo>
                  <a:cubicBezTo>
                    <a:pt x="2858411" y="11747649"/>
                    <a:pt x="2859449" y="11786069"/>
                    <a:pt x="2909291" y="11802683"/>
                  </a:cubicBezTo>
                  <a:cubicBezTo>
                    <a:pt x="2949787" y="11815143"/>
                    <a:pt x="2969516" y="11809952"/>
                    <a:pt x="2986130" y="11835911"/>
                  </a:cubicBezTo>
                  <a:cubicBezTo>
                    <a:pt x="3016242" y="11883676"/>
                    <a:pt x="3033895" y="11966745"/>
                    <a:pt x="3044278" y="11998935"/>
                  </a:cubicBezTo>
                  <a:cubicBezTo>
                    <a:pt x="2986130" y="12113155"/>
                    <a:pt x="2983015" y="12356133"/>
                    <a:pt x="3013127" y="12373785"/>
                  </a:cubicBezTo>
                  <a:cubicBezTo>
                    <a:pt x="3101389" y="12428819"/>
                    <a:pt x="3156422" y="12397667"/>
                    <a:pt x="3236376" y="12399745"/>
                  </a:cubicBezTo>
                  <a:cubicBezTo>
                    <a:pt x="3258182" y="12463084"/>
                    <a:pt x="3302832" y="12503581"/>
                    <a:pt x="3463779" y="12533693"/>
                  </a:cubicBezTo>
                  <a:cubicBezTo>
                    <a:pt x="3548925" y="12550308"/>
                    <a:pt x="3724409" y="12544078"/>
                    <a:pt x="3843822" y="12533693"/>
                  </a:cubicBezTo>
                  <a:cubicBezTo>
                    <a:pt x="3927929" y="12526425"/>
                    <a:pt x="3999577" y="12490082"/>
                    <a:pt x="4019306" y="12444394"/>
                  </a:cubicBezTo>
                  <a:cubicBezTo>
                    <a:pt x="4037997" y="12398706"/>
                    <a:pt x="4049419" y="12289677"/>
                    <a:pt x="4023459" y="12224260"/>
                  </a:cubicBezTo>
                  <a:cubicBezTo>
                    <a:pt x="3993347" y="12146383"/>
                    <a:pt x="3888471" y="12112116"/>
                    <a:pt x="3843822" y="12051891"/>
                  </a:cubicBezTo>
                  <a:cubicBezTo>
                    <a:pt x="3820978" y="12019702"/>
                    <a:pt x="3805402" y="11960515"/>
                    <a:pt x="3782558" y="11926248"/>
                  </a:cubicBezTo>
                  <a:cubicBezTo>
                    <a:pt x="3760752" y="11893021"/>
                    <a:pt x="3736870" y="11882637"/>
                    <a:pt x="3725448" y="11849409"/>
                  </a:cubicBezTo>
                  <a:cubicBezTo>
                    <a:pt x="3717141" y="11822412"/>
                    <a:pt x="3656915" y="11799567"/>
                    <a:pt x="3628879" y="11762186"/>
                  </a:cubicBezTo>
                  <a:cubicBezTo>
                    <a:pt x="3635110" y="11752841"/>
                    <a:pt x="3646532" y="11745573"/>
                    <a:pt x="3664184" y="11742458"/>
                  </a:cubicBezTo>
                  <a:cubicBezTo>
                    <a:pt x="3661069" y="11687424"/>
                    <a:pt x="3622649" y="11626160"/>
                    <a:pt x="3584230" y="11581510"/>
                  </a:cubicBezTo>
                  <a:cubicBezTo>
                    <a:pt x="3638225" y="11585664"/>
                    <a:pt x="3662107" y="11537899"/>
                    <a:pt x="3661069" y="11440292"/>
                  </a:cubicBezTo>
                  <a:cubicBezTo>
                    <a:pt x="3661069" y="11349955"/>
                    <a:pt x="3661069" y="11241964"/>
                    <a:pt x="3638225" y="11160972"/>
                  </a:cubicBezTo>
                  <a:cubicBezTo>
                    <a:pt x="3618496" y="11090363"/>
                    <a:pt x="3624726" y="11010408"/>
                    <a:pt x="3596690" y="10939799"/>
                  </a:cubicBezTo>
                  <a:cubicBezTo>
                    <a:pt x="3569692" y="10872305"/>
                    <a:pt x="3551002" y="10781967"/>
                    <a:pt x="3542695" y="10710320"/>
                  </a:cubicBezTo>
                  <a:cubicBezTo>
                    <a:pt x="3528158" y="10569101"/>
                    <a:pt x="3516736" y="10467342"/>
                    <a:pt x="3516736" y="10325085"/>
                  </a:cubicBezTo>
                  <a:lnTo>
                    <a:pt x="3516736" y="9904546"/>
                  </a:lnTo>
                  <a:cubicBezTo>
                    <a:pt x="3516736" y="9760213"/>
                    <a:pt x="3485585" y="9587844"/>
                    <a:pt x="3447165" y="9553578"/>
                  </a:cubicBezTo>
                  <a:cubicBezTo>
                    <a:pt x="3408745" y="9519311"/>
                    <a:pt x="3405630" y="9450780"/>
                    <a:pt x="3378633" y="9346943"/>
                  </a:cubicBezTo>
                  <a:cubicBezTo>
                    <a:pt x="3351635" y="9244144"/>
                    <a:pt x="3332945" y="9100849"/>
                    <a:pt x="3316331" y="9002205"/>
                  </a:cubicBezTo>
                  <a:cubicBezTo>
                    <a:pt x="3297640" y="8878639"/>
                    <a:pt x="3298678" y="8785185"/>
                    <a:pt x="3292448" y="8660582"/>
                  </a:cubicBezTo>
                  <a:cubicBezTo>
                    <a:pt x="3285180" y="8499634"/>
                    <a:pt x="3243645" y="8361531"/>
                    <a:pt x="3224954" y="8216160"/>
                  </a:cubicBezTo>
                  <a:cubicBezTo>
                    <a:pt x="3240530" y="8147628"/>
                    <a:pt x="3250914" y="8102978"/>
                    <a:pt x="3270642" y="8025100"/>
                  </a:cubicBezTo>
                  <a:cubicBezTo>
                    <a:pt x="3293487" y="7932686"/>
                    <a:pt x="3313216" y="7866230"/>
                    <a:pt x="3313216" y="7803928"/>
                  </a:cubicBezTo>
                  <a:cubicBezTo>
                    <a:pt x="3313216" y="7632597"/>
                    <a:pt x="3316331" y="7577564"/>
                    <a:pt x="3324638" y="7406233"/>
                  </a:cubicBezTo>
                  <a:cubicBezTo>
                    <a:pt x="3328791" y="7319011"/>
                    <a:pt x="3316331" y="7203752"/>
                    <a:pt x="3300755" y="7115490"/>
                  </a:cubicBezTo>
                  <a:cubicBezTo>
                    <a:pt x="3291410" y="7061495"/>
                    <a:pt x="3354750" y="6967003"/>
                    <a:pt x="3316331" y="6837207"/>
                  </a:cubicBezTo>
                  <a:cubicBezTo>
                    <a:pt x="3358904" y="6837207"/>
                    <a:pt x="3446127" y="6837207"/>
                    <a:pt x="3491815" y="6814364"/>
                  </a:cubicBezTo>
                  <a:cubicBezTo>
                    <a:pt x="3499083" y="6726102"/>
                    <a:pt x="3426398" y="6447820"/>
                    <a:pt x="3400439" y="6356443"/>
                  </a:cubicBezTo>
                  <a:cubicBezTo>
                    <a:pt x="3457549" y="6283757"/>
                    <a:pt x="3465856" y="6272336"/>
                    <a:pt x="3495968" y="6212110"/>
                  </a:cubicBezTo>
                  <a:cubicBezTo>
                    <a:pt x="3527119" y="6148769"/>
                    <a:pt x="3549964" y="6139424"/>
                    <a:pt x="3582153" y="6101005"/>
                  </a:cubicBezTo>
                  <a:cubicBezTo>
                    <a:pt x="3625764" y="6050124"/>
                    <a:pt x="3646532" y="6005475"/>
                    <a:pt x="3671453" y="5952518"/>
                  </a:cubicBezTo>
                  <a:cubicBezTo>
                    <a:pt x="3693258" y="5907868"/>
                    <a:pt x="3677683" y="5850758"/>
                    <a:pt x="3687028" y="5765612"/>
                  </a:cubicBezTo>
                  <a:cubicBezTo>
                    <a:pt x="3696373" y="5680466"/>
                    <a:pt x="3709872" y="5608818"/>
                    <a:pt x="3709872" y="5544439"/>
                  </a:cubicBezTo>
                  <a:cubicBezTo>
                    <a:pt x="3755560" y="5475907"/>
                    <a:pt x="3777366" y="5456178"/>
                    <a:pt x="3820978" y="5391799"/>
                  </a:cubicBezTo>
                  <a:cubicBezTo>
                    <a:pt x="3897817" y="5275502"/>
                    <a:pt x="3913392" y="5173742"/>
                    <a:pt x="3950774" y="5040831"/>
                  </a:cubicBezTo>
                  <a:cubicBezTo>
                    <a:pt x="3966349" y="4985797"/>
                    <a:pt x="3976733" y="4881961"/>
                    <a:pt x="3965311" y="4824850"/>
                  </a:cubicBezTo>
                  <a:cubicBezTo>
                    <a:pt x="3951812" y="4756318"/>
                    <a:pt x="3935198" y="4702323"/>
                    <a:pt x="3927929" y="4627561"/>
                  </a:cubicBezTo>
                  <a:cubicBezTo>
                    <a:pt x="3914430" y="4496726"/>
                    <a:pt x="3957004" y="4407426"/>
                    <a:pt x="3950774" y="4276592"/>
                  </a:cubicBezTo>
                  <a:cubicBezTo>
                    <a:pt x="3944543" y="4142643"/>
                    <a:pt x="3913392" y="3943276"/>
                    <a:pt x="3893663" y="3810365"/>
                  </a:cubicBezTo>
                  <a:cubicBezTo>
                    <a:pt x="3880165" y="3715873"/>
                    <a:pt x="3890548" y="3616190"/>
                    <a:pt x="3882241" y="3451090"/>
                  </a:cubicBezTo>
                  <a:cubicBezTo>
                    <a:pt x="3873934" y="3287027"/>
                    <a:pt x="3828246" y="2874795"/>
                    <a:pt x="3813709" y="2767843"/>
                  </a:cubicBezTo>
                  <a:cubicBezTo>
                    <a:pt x="3799172" y="2660892"/>
                    <a:pt x="3782558" y="2559131"/>
                    <a:pt x="3745177" y="2481254"/>
                  </a:cubicBezTo>
                  <a:cubicBezTo>
                    <a:pt x="3712987" y="2414798"/>
                    <a:pt x="3638225" y="2405453"/>
                    <a:pt x="3572808" y="2374302"/>
                  </a:cubicBezTo>
                  <a:cubicBezTo>
                    <a:pt x="3453395" y="2317192"/>
                    <a:pt x="3345405" y="2269427"/>
                    <a:pt x="3224954" y="2207125"/>
                  </a:cubicBezTo>
                  <a:cubicBezTo>
                    <a:pt x="3122156" y="2154168"/>
                    <a:pt x="3011051" y="2117825"/>
                    <a:pt x="2878140" y="2045139"/>
                  </a:cubicBezTo>
                  <a:cubicBezTo>
                    <a:pt x="2837643" y="2022295"/>
                    <a:pt x="2673581" y="1951686"/>
                    <a:pt x="2608164" y="1905998"/>
                  </a:cubicBezTo>
                  <a:cubicBezTo>
                    <a:pt x="2545862" y="1862387"/>
                    <a:pt x="2474214" y="1781394"/>
                    <a:pt x="2448255" y="1789701"/>
                  </a:cubicBezTo>
                  <a:cubicBezTo>
                    <a:pt x="2450332" y="1688979"/>
                    <a:pt x="2459677" y="1513495"/>
                    <a:pt x="2463831" y="1485459"/>
                  </a:cubicBezTo>
                  <a:cubicBezTo>
                    <a:pt x="2463831" y="1485459"/>
                    <a:pt x="2467984" y="1471960"/>
                    <a:pt x="2474214" y="1449116"/>
                  </a:cubicBezTo>
                  <a:cubicBezTo>
                    <a:pt x="2474214" y="1461577"/>
                    <a:pt x="2475253" y="1471960"/>
                    <a:pt x="2478368" y="1481306"/>
                  </a:cubicBezTo>
                  <a:cubicBezTo>
                    <a:pt x="2475253" y="1447039"/>
                    <a:pt x="2480445" y="1432502"/>
                    <a:pt x="2481483" y="1413812"/>
                  </a:cubicBezTo>
                  <a:cubicBezTo>
                    <a:pt x="2484598" y="1402390"/>
                    <a:pt x="2486675" y="1388891"/>
                    <a:pt x="2489790" y="1375392"/>
                  </a:cubicBezTo>
                  <a:cubicBezTo>
                    <a:pt x="2487713" y="1402390"/>
                    <a:pt x="2487713" y="1427310"/>
                    <a:pt x="2493943" y="1444963"/>
                  </a:cubicBezTo>
                  <a:cubicBezTo>
                    <a:pt x="2489790" y="1396159"/>
                    <a:pt x="2496020" y="1375392"/>
                    <a:pt x="2500173" y="1351510"/>
                  </a:cubicBezTo>
                  <a:cubicBezTo>
                    <a:pt x="2501212" y="1379545"/>
                    <a:pt x="2506404" y="1406543"/>
                    <a:pt x="2518864" y="1451193"/>
                  </a:cubicBezTo>
                  <a:cubicBezTo>
                    <a:pt x="2505365" y="1385776"/>
                    <a:pt x="2510557" y="1329704"/>
                    <a:pt x="2521979" y="1293361"/>
                  </a:cubicBezTo>
                  <a:cubicBezTo>
                    <a:pt x="2516787" y="1316205"/>
                    <a:pt x="2517826" y="1341126"/>
                    <a:pt x="2521979" y="1392006"/>
                  </a:cubicBezTo>
                  <a:cubicBezTo>
                    <a:pt x="2521979" y="1342164"/>
                    <a:pt x="2521979" y="1318282"/>
                    <a:pt x="2526133" y="1296476"/>
                  </a:cubicBezTo>
                  <a:cubicBezTo>
                    <a:pt x="2526133" y="1308936"/>
                    <a:pt x="2526133" y="1325550"/>
                    <a:pt x="2529248" y="1338011"/>
                  </a:cubicBezTo>
                  <a:cubicBezTo>
                    <a:pt x="2528209" y="1317243"/>
                    <a:pt x="2530286" y="1290246"/>
                    <a:pt x="2531325" y="1291284"/>
                  </a:cubicBezTo>
                  <a:cubicBezTo>
                    <a:pt x="2531325" y="1304783"/>
                    <a:pt x="2531325" y="1316205"/>
                    <a:pt x="2534440" y="1327627"/>
                  </a:cubicBezTo>
                  <a:cubicBezTo>
                    <a:pt x="2534440" y="1311013"/>
                    <a:pt x="2534440" y="1304783"/>
                    <a:pt x="2536516" y="1295438"/>
                  </a:cubicBezTo>
                  <a:cubicBezTo>
                    <a:pt x="2555207" y="1302706"/>
                    <a:pt x="2566629" y="1285054"/>
                    <a:pt x="2580128" y="1266363"/>
                  </a:cubicBezTo>
                  <a:cubicBezTo>
                    <a:pt x="2601934" y="1236251"/>
                    <a:pt x="2618548" y="1113723"/>
                    <a:pt x="2620624" y="1058690"/>
                  </a:cubicBezTo>
                  <a:cubicBezTo>
                    <a:pt x="2620624" y="1052460"/>
                    <a:pt x="2620624" y="1044153"/>
                    <a:pt x="2620624" y="1035846"/>
                  </a:cubicBezTo>
                  <a:cubicBezTo>
                    <a:pt x="2624778" y="1064920"/>
                    <a:pt x="2622701" y="1096071"/>
                    <a:pt x="2614394" y="1162527"/>
                  </a:cubicBezTo>
                  <a:cubicBezTo>
                    <a:pt x="2623739" y="1109570"/>
                    <a:pt x="2627893" y="1081534"/>
                    <a:pt x="2626855" y="1056613"/>
                  </a:cubicBezTo>
                  <a:cubicBezTo>
                    <a:pt x="2628931" y="1090879"/>
                    <a:pt x="2625816" y="1138644"/>
                    <a:pt x="2623739" y="1156296"/>
                  </a:cubicBezTo>
                  <a:cubicBezTo>
                    <a:pt x="2642430" y="1089841"/>
                    <a:pt x="2647622" y="1033769"/>
                    <a:pt x="2646583" y="976659"/>
                  </a:cubicBezTo>
                  <a:cubicBezTo>
                    <a:pt x="2648660" y="998464"/>
                    <a:pt x="2646583" y="1026500"/>
                    <a:pt x="2646583" y="1070112"/>
                  </a:cubicBezTo>
                  <a:cubicBezTo>
                    <a:pt x="2650737" y="1025462"/>
                    <a:pt x="2653852" y="1001580"/>
                    <a:pt x="2652814" y="979774"/>
                  </a:cubicBezTo>
                  <a:cubicBezTo>
                    <a:pt x="2652814" y="936162"/>
                    <a:pt x="2650737" y="926817"/>
                    <a:pt x="2646583" y="886321"/>
                  </a:cubicBezTo>
                  <a:cubicBezTo>
                    <a:pt x="2642430" y="830249"/>
                    <a:pt x="2635161" y="811558"/>
                    <a:pt x="2622701" y="762755"/>
                  </a:cubicBezTo>
                  <a:cubicBezTo>
                    <a:pt x="2629969" y="780407"/>
                    <a:pt x="2638276" y="795983"/>
                    <a:pt x="2648660" y="809481"/>
                  </a:cubicBezTo>
                  <a:cubicBezTo>
                    <a:pt x="2641392" y="793906"/>
                    <a:pt x="2634123" y="777292"/>
                    <a:pt x="2626855" y="760678"/>
                  </a:cubicBezTo>
                  <a:cubicBezTo>
                    <a:pt x="2634123" y="775215"/>
                    <a:pt x="2643468" y="793906"/>
                    <a:pt x="2651775" y="798059"/>
                  </a:cubicBezTo>
                  <a:cubicBezTo>
                    <a:pt x="2610241" y="643343"/>
                    <a:pt x="2625816" y="532237"/>
                    <a:pt x="2574936" y="412825"/>
                  </a:cubicBezTo>
                  <a:cubicBezTo>
                    <a:pt x="2588435" y="437746"/>
                    <a:pt x="2600895" y="469935"/>
                    <a:pt x="2608164" y="512508"/>
                  </a:cubicBezTo>
                  <a:cubicBezTo>
                    <a:pt x="2601934" y="454360"/>
                    <a:pt x="2562476" y="356753"/>
                    <a:pt x="2529248" y="305873"/>
                  </a:cubicBezTo>
                  <a:cubicBezTo>
                    <a:pt x="2496020" y="256031"/>
                    <a:pt x="2439948" y="179192"/>
                    <a:pt x="2338188" y="105468"/>
                  </a:cubicBezTo>
                  <a:cubicBezTo>
                    <a:pt x="2274848" y="59780"/>
                    <a:pt x="2209431" y="37974"/>
                    <a:pt x="2155435" y="27590"/>
                  </a:cubicBezTo>
                  <a:cubicBezTo>
                    <a:pt x="2115977" y="20322"/>
                    <a:pt x="2079634" y="21360"/>
                    <a:pt x="2051599" y="24475"/>
                  </a:cubicBezTo>
                  <a:cubicBezTo>
                    <a:pt x="2084826" y="17207"/>
                    <a:pt x="2129476" y="16168"/>
                    <a:pt x="2189702" y="31744"/>
                  </a:cubicBezTo>
                  <a:cubicBezTo>
                    <a:pt x="2091057" y="-2522"/>
                    <a:pt x="2012141" y="23437"/>
                    <a:pt x="1984105" y="34859"/>
                  </a:cubicBezTo>
                  <a:cubicBezTo>
                    <a:pt x="1953992" y="18245"/>
                    <a:pt x="1881306" y="-12906"/>
                    <a:pt x="1787853" y="5785"/>
                  </a:cubicBezTo>
                  <a:cubicBezTo>
                    <a:pt x="1844963" y="593"/>
                    <a:pt x="1892728" y="8900"/>
                    <a:pt x="1928033" y="19283"/>
                  </a:cubicBezTo>
                  <a:cubicBezTo>
                    <a:pt x="1872999" y="4746"/>
                    <a:pt x="1826273" y="4746"/>
                    <a:pt x="1776431" y="13053"/>
                  </a:cubicBezTo>
                  <a:cubicBezTo>
                    <a:pt x="1719321" y="22399"/>
                    <a:pt x="1667402" y="30705"/>
                    <a:pt x="1610292" y="66010"/>
                  </a:cubicBezTo>
                  <a:cubicBezTo>
                    <a:pt x="1553182" y="101314"/>
                    <a:pt x="1514762" y="120005"/>
                    <a:pt x="1468036" y="184384"/>
                  </a:cubicBezTo>
                  <a:cubicBezTo>
                    <a:pt x="1499187" y="145964"/>
                    <a:pt x="1532415" y="118967"/>
                    <a:pt x="1561489" y="101314"/>
                  </a:cubicBezTo>
                  <a:cubicBezTo>
                    <a:pt x="1470113" y="167770"/>
                    <a:pt x="1404695" y="260185"/>
                    <a:pt x="1359007" y="347408"/>
                  </a:cubicBezTo>
                  <a:cubicBezTo>
                    <a:pt x="1320587" y="422170"/>
                    <a:pt x="1311242" y="486549"/>
                    <a:pt x="1299820" y="570657"/>
                  </a:cubicBezTo>
                  <a:cubicBezTo>
                    <a:pt x="1286321" y="664110"/>
                    <a:pt x="1297743" y="792868"/>
                    <a:pt x="1298782" y="842709"/>
                  </a:cubicBezTo>
                  <a:cubicBezTo>
                    <a:pt x="1298782" y="891512"/>
                    <a:pt x="1297743" y="957968"/>
                    <a:pt x="1308127" y="1016117"/>
                  </a:cubicBezTo>
                  <a:cubicBezTo>
                    <a:pt x="1305012" y="969390"/>
                    <a:pt x="1302935" y="940316"/>
                    <a:pt x="1305012" y="916433"/>
                  </a:cubicBezTo>
                  <a:cubicBezTo>
                    <a:pt x="1307089" y="949661"/>
                    <a:pt x="1310204" y="995349"/>
                    <a:pt x="1312281" y="1033769"/>
                  </a:cubicBezTo>
                  <a:cubicBezTo>
                    <a:pt x="1313319" y="1058690"/>
                    <a:pt x="1317472" y="1105416"/>
                    <a:pt x="1343432" y="1186409"/>
                  </a:cubicBezTo>
                  <a:cubicBezTo>
                    <a:pt x="1335125" y="1132414"/>
                    <a:pt x="1330971" y="1095033"/>
                    <a:pt x="1330971" y="1032731"/>
                  </a:cubicBezTo>
                  <a:cubicBezTo>
                    <a:pt x="1330971" y="1069073"/>
                    <a:pt x="1334086" y="1102301"/>
                    <a:pt x="1341355" y="1124107"/>
                  </a:cubicBezTo>
                  <a:cubicBezTo>
                    <a:pt x="1339278" y="1100225"/>
                    <a:pt x="1338240" y="1074265"/>
                    <a:pt x="1337201" y="1050383"/>
                  </a:cubicBezTo>
                  <a:cubicBezTo>
                    <a:pt x="1340317" y="1075304"/>
                    <a:pt x="1344470" y="1103340"/>
                    <a:pt x="1350700" y="1126184"/>
                  </a:cubicBezTo>
                  <a:cubicBezTo>
                    <a:pt x="1346547" y="1097109"/>
                    <a:pt x="1343432" y="1061805"/>
                    <a:pt x="1341355" y="1032731"/>
                  </a:cubicBezTo>
                  <a:cubicBezTo>
                    <a:pt x="1344470" y="1051421"/>
                    <a:pt x="1344470" y="1072189"/>
                    <a:pt x="1348623" y="1082572"/>
                  </a:cubicBezTo>
                  <a:cubicBezTo>
                    <a:pt x="1347585" y="1068035"/>
                    <a:pt x="1344470" y="1032731"/>
                    <a:pt x="1343432" y="1020270"/>
                  </a:cubicBezTo>
                  <a:cubicBezTo>
                    <a:pt x="1343432" y="1023385"/>
                    <a:pt x="1348623" y="1053498"/>
                    <a:pt x="1349662" y="1056613"/>
                  </a:cubicBezTo>
                  <a:cubicBezTo>
                    <a:pt x="1351739" y="1072189"/>
                    <a:pt x="1351739" y="1063882"/>
                    <a:pt x="1353815" y="1079457"/>
                  </a:cubicBezTo>
                  <a:cubicBezTo>
                    <a:pt x="1354854" y="1098148"/>
                    <a:pt x="1356930" y="1126184"/>
                    <a:pt x="1356930" y="1156296"/>
                  </a:cubicBezTo>
                  <a:cubicBezTo>
                    <a:pt x="1356930" y="1137606"/>
                    <a:pt x="1357969" y="1122030"/>
                    <a:pt x="1357969" y="1108531"/>
                  </a:cubicBezTo>
                  <a:cubicBezTo>
                    <a:pt x="1359007" y="1147989"/>
                    <a:pt x="1361084" y="1172910"/>
                    <a:pt x="1376659" y="1232097"/>
                  </a:cubicBezTo>
                  <a:cubicBezTo>
                    <a:pt x="1368352" y="1186409"/>
                    <a:pt x="1364199" y="1162527"/>
                    <a:pt x="1364199" y="1139683"/>
                  </a:cubicBezTo>
                  <a:cubicBezTo>
                    <a:pt x="1368352" y="1164603"/>
                    <a:pt x="1370429" y="1183294"/>
                    <a:pt x="1374583" y="1201985"/>
                  </a:cubicBezTo>
                  <a:cubicBezTo>
                    <a:pt x="1378736" y="1222752"/>
                    <a:pt x="1384966" y="1244558"/>
                    <a:pt x="1395350" y="1265325"/>
                  </a:cubicBezTo>
                  <a:cubicBezTo>
                    <a:pt x="1391197" y="1242481"/>
                    <a:pt x="1390158" y="1218598"/>
                    <a:pt x="1390158" y="1204061"/>
                  </a:cubicBezTo>
                  <a:cubicBezTo>
                    <a:pt x="1392235" y="1224829"/>
                    <a:pt x="1396388" y="1251826"/>
                    <a:pt x="1400542" y="1270517"/>
                  </a:cubicBezTo>
                  <a:cubicBezTo>
                    <a:pt x="1397427" y="1253903"/>
                    <a:pt x="1396388" y="1235212"/>
                    <a:pt x="1395350" y="1216522"/>
                  </a:cubicBezTo>
                  <a:cubicBezTo>
                    <a:pt x="1398465" y="1246634"/>
                    <a:pt x="1404695" y="1275709"/>
                    <a:pt x="1410926" y="1292323"/>
                  </a:cubicBezTo>
                  <a:cubicBezTo>
                    <a:pt x="1405734" y="1253903"/>
                    <a:pt x="1403657" y="1223790"/>
                    <a:pt x="1402619" y="1199908"/>
                  </a:cubicBezTo>
                  <a:cubicBezTo>
                    <a:pt x="1403657" y="1211330"/>
                    <a:pt x="1405734" y="1221714"/>
                    <a:pt x="1406772" y="1231059"/>
                  </a:cubicBezTo>
                  <a:cubicBezTo>
                    <a:pt x="1421309" y="1307898"/>
                    <a:pt x="1431693" y="1341126"/>
                    <a:pt x="1463882" y="1358778"/>
                  </a:cubicBezTo>
                  <a:cubicBezTo>
                    <a:pt x="1479458" y="1367085"/>
                    <a:pt x="1495033" y="1369162"/>
                    <a:pt x="1504379" y="1368123"/>
                  </a:cubicBezTo>
                  <a:cubicBezTo>
                    <a:pt x="1512686" y="1389929"/>
                    <a:pt x="1514762" y="1410696"/>
                    <a:pt x="1514762" y="1425234"/>
                  </a:cubicBezTo>
                  <a:cubicBezTo>
                    <a:pt x="1516839" y="1411735"/>
                    <a:pt x="1514762" y="1390968"/>
                    <a:pt x="1509571" y="1367085"/>
                  </a:cubicBezTo>
                  <a:cubicBezTo>
                    <a:pt x="1511647" y="1367085"/>
                    <a:pt x="1513724" y="1366047"/>
                    <a:pt x="1515801" y="1365008"/>
                  </a:cubicBezTo>
                  <a:cubicBezTo>
                    <a:pt x="1520993" y="1402390"/>
                    <a:pt x="1523069" y="1447039"/>
                    <a:pt x="1526184" y="1475075"/>
                  </a:cubicBezTo>
                  <a:cubicBezTo>
                    <a:pt x="1530338" y="1443924"/>
                    <a:pt x="1531376" y="1419003"/>
                    <a:pt x="1532415" y="1396159"/>
                  </a:cubicBezTo>
                  <a:cubicBezTo>
                    <a:pt x="1534491" y="1417965"/>
                    <a:pt x="1535530" y="1444963"/>
                    <a:pt x="1535530" y="1485459"/>
                  </a:cubicBezTo>
                  <a:cubicBezTo>
                    <a:pt x="1537606" y="1439771"/>
                    <a:pt x="1537606" y="1411735"/>
                    <a:pt x="1535530" y="1389929"/>
                  </a:cubicBezTo>
                  <a:cubicBezTo>
                    <a:pt x="1537606" y="1398236"/>
                    <a:pt x="1540722" y="1406543"/>
                    <a:pt x="1542798" y="1413812"/>
                  </a:cubicBezTo>
                  <a:cubicBezTo>
                    <a:pt x="1543837" y="1437694"/>
                    <a:pt x="1546952" y="1458461"/>
                    <a:pt x="1553182" y="1475075"/>
                  </a:cubicBezTo>
                  <a:cubicBezTo>
                    <a:pt x="1552144" y="1460538"/>
                    <a:pt x="1551105" y="1448078"/>
                    <a:pt x="1550067" y="1435617"/>
                  </a:cubicBezTo>
                  <a:cubicBezTo>
                    <a:pt x="1566681" y="1483382"/>
                    <a:pt x="1584333" y="1522840"/>
                    <a:pt x="1589525" y="1588257"/>
                  </a:cubicBezTo>
                  <a:cubicBezTo>
                    <a:pt x="1593678" y="1644329"/>
                    <a:pt x="1589525" y="1725322"/>
                    <a:pt x="1580179" y="1791778"/>
                  </a:cubicBezTo>
                  <a:cubicBezTo>
                    <a:pt x="1544875" y="1816698"/>
                    <a:pt x="1503340" y="1882116"/>
                    <a:pt x="1453499" y="1924689"/>
                  </a:cubicBezTo>
                  <a:cubicBezTo>
                    <a:pt x="1394312" y="1975569"/>
                    <a:pt x="1201175" y="2045139"/>
                    <a:pt x="1077609" y="2088751"/>
                  </a:cubicBezTo>
                  <a:cubicBezTo>
                    <a:pt x="924969" y="2141708"/>
                    <a:pt x="800365" y="2150015"/>
                    <a:pt x="650840" y="2225815"/>
                  </a:cubicBezTo>
                  <a:cubicBezTo>
                    <a:pt x="592692" y="2255928"/>
                    <a:pt x="464972" y="2286041"/>
                    <a:pt x="431745" y="2344189"/>
                  </a:cubicBezTo>
                  <a:cubicBezTo>
                    <a:pt x="396440" y="2404415"/>
                    <a:pt x="376711" y="2492676"/>
                    <a:pt x="372558" y="2569515"/>
                  </a:cubicBezTo>
                  <a:cubicBezTo>
                    <a:pt x="371519" y="2615203"/>
                    <a:pt x="344522" y="2664007"/>
                    <a:pt x="336215" y="2744999"/>
                  </a:cubicBezTo>
                  <a:cubicBezTo>
                    <a:pt x="327908" y="2825992"/>
                    <a:pt x="278066" y="2923599"/>
                    <a:pt x="267682" y="3003553"/>
                  </a:cubicBezTo>
                  <a:cubicBezTo>
                    <a:pt x="260414" y="3057548"/>
                    <a:pt x="259375" y="3116735"/>
                    <a:pt x="251069" y="3171769"/>
                  </a:cubicBezTo>
                  <a:cubicBezTo>
                    <a:pt x="239646" y="3240301"/>
                    <a:pt x="226148" y="3298449"/>
                    <a:pt x="206419" y="3370097"/>
                  </a:cubicBezTo>
                  <a:cubicBezTo>
                    <a:pt x="187728" y="3442783"/>
                    <a:pt x="179421" y="3538312"/>
                    <a:pt x="160731" y="3660840"/>
                  </a:cubicBezTo>
                  <a:cubicBezTo>
                    <a:pt x="142040" y="3783367"/>
                    <a:pt x="72469" y="3944314"/>
                    <a:pt x="62086" y="4081379"/>
                  </a:cubicBezTo>
                  <a:cubicBezTo>
                    <a:pt x="49625" y="4235057"/>
                    <a:pt x="-7485" y="4373160"/>
                    <a:pt x="822" y="4527877"/>
                  </a:cubicBezTo>
                  <a:close/>
                  <a:moveTo>
                    <a:pt x="3295563" y="4493611"/>
                  </a:moveTo>
                  <a:cubicBezTo>
                    <a:pt x="3297640" y="4449999"/>
                    <a:pt x="3346444" y="4139528"/>
                    <a:pt x="3346444" y="4139528"/>
                  </a:cubicBezTo>
                  <a:cubicBezTo>
                    <a:pt x="3346444" y="4139528"/>
                    <a:pt x="3395247" y="4501918"/>
                    <a:pt x="3395247" y="4549683"/>
                  </a:cubicBezTo>
                  <a:cubicBezTo>
                    <a:pt x="3395247" y="4597448"/>
                    <a:pt x="3320484" y="4876769"/>
                    <a:pt x="3320484" y="4876769"/>
                  </a:cubicBezTo>
                  <a:cubicBezTo>
                    <a:pt x="3320484" y="4876769"/>
                    <a:pt x="3290372" y="4572527"/>
                    <a:pt x="3295563" y="4493611"/>
                  </a:cubicBezTo>
                  <a:close/>
                  <a:moveTo>
                    <a:pt x="658109" y="4969183"/>
                  </a:moveTo>
                  <a:cubicBezTo>
                    <a:pt x="645648" y="4905843"/>
                    <a:pt x="591653" y="4877807"/>
                    <a:pt x="596845" y="4846656"/>
                  </a:cubicBezTo>
                  <a:cubicBezTo>
                    <a:pt x="602037" y="4816544"/>
                    <a:pt x="658109" y="4832119"/>
                    <a:pt x="705874" y="4770855"/>
                  </a:cubicBezTo>
                  <a:cubicBezTo>
                    <a:pt x="753639" y="4709591"/>
                    <a:pt x="792058" y="4663903"/>
                    <a:pt x="800365" y="4599525"/>
                  </a:cubicBezTo>
                  <a:cubicBezTo>
                    <a:pt x="807634" y="4535146"/>
                    <a:pt x="810749" y="4464537"/>
                    <a:pt x="810749" y="4464537"/>
                  </a:cubicBezTo>
                  <a:cubicBezTo>
                    <a:pt x="810749" y="4464537"/>
                    <a:pt x="889665" y="4752165"/>
                    <a:pt x="886550" y="4869500"/>
                  </a:cubicBezTo>
                  <a:cubicBezTo>
                    <a:pt x="884473" y="4986836"/>
                    <a:pt x="874089" y="5001373"/>
                    <a:pt x="828401" y="5078212"/>
                  </a:cubicBezTo>
                  <a:cubicBezTo>
                    <a:pt x="782713" y="5155051"/>
                    <a:pt x="739101" y="5284847"/>
                    <a:pt x="739101" y="5284847"/>
                  </a:cubicBezTo>
                  <a:cubicBezTo>
                    <a:pt x="739101" y="5284847"/>
                    <a:pt x="737025" y="5218392"/>
                    <a:pt x="708989" y="5149860"/>
                  </a:cubicBezTo>
                  <a:cubicBezTo>
                    <a:pt x="680953" y="5081327"/>
                    <a:pt x="677838" y="5108325"/>
                    <a:pt x="663301" y="5068867"/>
                  </a:cubicBezTo>
                  <a:cubicBezTo>
                    <a:pt x="647725" y="5027332"/>
                    <a:pt x="670569" y="5032524"/>
                    <a:pt x="658109" y="4969183"/>
                  </a:cubicBezTo>
                  <a:close/>
                </a:path>
              </a:pathLst>
            </a:custGeom>
            <a:solidFill>
              <a:srgbClr val="8DE971"/>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490"/>
            </a:p>
          </p:txBody>
        </p:sp>
        <p:grpSp>
          <p:nvGrpSpPr>
            <p:cNvPr id="163" name="Group 162">
              <a:extLst>
                <a:ext uri="{FF2B5EF4-FFF2-40B4-BE49-F238E27FC236}">
                  <a16:creationId xmlns:a16="http://schemas.microsoft.com/office/drawing/2014/main" id="{AA23BD82-F0AF-AB3F-1310-31470B013AC9}"/>
                </a:ext>
              </a:extLst>
            </p:cNvPr>
            <p:cNvGrpSpPr/>
            <p:nvPr userDrawn="1"/>
          </p:nvGrpSpPr>
          <p:grpSpPr>
            <a:xfrm>
              <a:off x="24606375" y="12323919"/>
              <a:ext cx="2148810" cy="7792881"/>
              <a:chOff x="24280426" y="12370713"/>
              <a:chExt cx="2148810" cy="7792881"/>
            </a:xfrm>
          </p:grpSpPr>
          <p:cxnSp>
            <p:nvCxnSpPr>
              <p:cNvPr id="164" name="Straight Connector 163">
                <a:extLst>
                  <a:ext uri="{FF2B5EF4-FFF2-40B4-BE49-F238E27FC236}">
                    <a16:creationId xmlns:a16="http://schemas.microsoft.com/office/drawing/2014/main" id="{95033D06-362E-F062-9CCE-CC03172587F9}"/>
                  </a:ext>
                </a:extLst>
              </p:cNvPr>
              <p:cNvCxnSpPr>
                <a:cxnSpLocks/>
              </p:cNvCxnSpPr>
              <p:nvPr/>
            </p:nvCxnSpPr>
            <p:spPr>
              <a:xfrm>
                <a:off x="25354831" y="13004800"/>
                <a:ext cx="0" cy="7158794"/>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FC16BCE5-CD60-2C27-C098-B25CC7589F9F}"/>
                  </a:ext>
                </a:extLst>
              </p:cNvPr>
              <p:cNvSpPr txBox="1"/>
              <p:nvPr/>
            </p:nvSpPr>
            <p:spPr>
              <a:xfrm>
                <a:off x="24280426" y="12370713"/>
                <a:ext cx="2148810" cy="351158"/>
              </a:xfrm>
              <a:prstGeom prst="rect">
                <a:avLst/>
              </a:prstGeom>
              <a:noFill/>
            </p:spPr>
            <p:txBody>
              <a:bodyPr wrap="square" lIns="0" tIns="0" rIns="0" bIns="0" rtlCol="0">
                <a:spAutoFit/>
              </a:bodyPr>
              <a:lstStyle/>
              <a:p>
                <a:pPr algn="ctr"/>
                <a:r>
                  <a:rPr lang="en-US" sz="778">
                    <a:latin typeface="Segoe Sans Display Semibold" pitchFamily="2" charset="0"/>
                    <a:cs typeface="Segoe Sans Display Semibold" pitchFamily="2" charset="0"/>
                  </a:rPr>
                  <a:t>6 ft 3 inch</a:t>
                </a:r>
              </a:p>
            </p:txBody>
          </p:sp>
          <p:cxnSp>
            <p:nvCxnSpPr>
              <p:cNvPr id="166" name="Straight Connector 165">
                <a:extLst>
                  <a:ext uri="{FF2B5EF4-FFF2-40B4-BE49-F238E27FC236}">
                    <a16:creationId xmlns:a16="http://schemas.microsoft.com/office/drawing/2014/main" id="{8E068F05-51E0-8052-016E-ABA33B5507F9}"/>
                  </a:ext>
                </a:extLst>
              </p:cNvPr>
              <p:cNvCxnSpPr>
                <a:cxnSpLocks/>
              </p:cNvCxnSpPr>
              <p:nvPr/>
            </p:nvCxnSpPr>
            <p:spPr>
              <a:xfrm>
                <a:off x="25149220" y="13004800"/>
                <a:ext cx="411223" cy="0"/>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68" name="Scale: 5 Foot" hidden="1">
            <a:extLst>
              <a:ext uri="{FF2B5EF4-FFF2-40B4-BE49-F238E27FC236}">
                <a16:creationId xmlns:a16="http://schemas.microsoft.com/office/drawing/2014/main" id="{B181B683-4474-209D-1E85-F8A2AA087DF7}"/>
              </a:ext>
            </a:extLst>
          </p:cNvPr>
          <p:cNvGrpSpPr/>
          <p:nvPr userDrawn="1"/>
        </p:nvGrpSpPr>
        <p:grpSpPr>
          <a:xfrm>
            <a:off x="4760005" y="4560358"/>
            <a:ext cx="1093188" cy="3043258"/>
            <a:chOff x="17136016" y="13377048"/>
            <a:chExt cx="3935477" cy="8926891"/>
          </a:xfrm>
        </p:grpSpPr>
        <p:sp>
          <p:nvSpPr>
            <p:cNvPr id="157" name="Freeform: Shape 156">
              <a:extLst>
                <a:ext uri="{FF2B5EF4-FFF2-40B4-BE49-F238E27FC236}">
                  <a16:creationId xmlns:a16="http://schemas.microsoft.com/office/drawing/2014/main" id="{FB1758F0-1088-7FB2-C8D4-5C18EF7006DB}"/>
                </a:ext>
              </a:extLst>
            </p:cNvPr>
            <p:cNvSpPr/>
            <p:nvPr userDrawn="1"/>
          </p:nvSpPr>
          <p:spPr>
            <a:xfrm>
              <a:off x="17136016" y="14045270"/>
              <a:ext cx="2500900" cy="8258669"/>
            </a:xfrm>
            <a:custGeom>
              <a:avLst/>
              <a:gdLst>
                <a:gd name="connsiteX0" fmla="*/ 3560689 w 3629583"/>
                <a:gd name="connsiteY0" fmla="*/ 3757532 h 11985895"/>
                <a:gd name="connsiteX1" fmla="*/ 3420509 w 3629583"/>
                <a:gd name="connsiteY1" fmla="*/ 3338032 h 11985895"/>
                <a:gd name="connsiteX2" fmla="*/ 3301097 w 3629583"/>
                <a:gd name="connsiteY2" fmla="*/ 2909186 h 11985895"/>
                <a:gd name="connsiteX3" fmla="*/ 3185838 w 3629583"/>
                <a:gd name="connsiteY3" fmla="*/ 2564448 h 11985895"/>
                <a:gd name="connsiteX4" fmla="*/ 3092385 w 3629583"/>
                <a:gd name="connsiteY4" fmla="*/ 2390002 h 11985895"/>
                <a:gd name="connsiteX5" fmla="*/ 2588776 w 3629583"/>
                <a:gd name="connsiteY5" fmla="*/ 2122103 h 11985895"/>
                <a:gd name="connsiteX6" fmla="*/ 2320878 w 3629583"/>
                <a:gd name="connsiteY6" fmla="*/ 2042148 h 11985895"/>
                <a:gd name="connsiteX7" fmla="*/ 2106973 w 3629583"/>
                <a:gd name="connsiteY7" fmla="*/ 1987115 h 11985895"/>
                <a:gd name="connsiteX8" fmla="*/ 2061286 w 3629583"/>
                <a:gd name="connsiteY8" fmla="*/ 1915468 h 11985895"/>
                <a:gd name="connsiteX9" fmla="*/ 2046749 w 3629583"/>
                <a:gd name="connsiteY9" fmla="*/ 1705717 h 11985895"/>
                <a:gd name="connsiteX10" fmla="*/ 2143316 w 3629583"/>
                <a:gd name="connsiteY10" fmla="*/ 1752444 h 11985895"/>
                <a:gd name="connsiteX11" fmla="*/ 2112166 w 3629583"/>
                <a:gd name="connsiteY11" fmla="*/ 1691180 h 11985895"/>
                <a:gd name="connsiteX12" fmla="*/ 2274151 w 3629583"/>
                <a:gd name="connsiteY12" fmla="*/ 1733753 h 11985895"/>
                <a:gd name="connsiteX13" fmla="*/ 2182775 w 3629583"/>
                <a:gd name="connsiteY13" fmla="*/ 1646530 h 11985895"/>
                <a:gd name="connsiteX14" fmla="*/ 2307379 w 3629583"/>
                <a:gd name="connsiteY14" fmla="*/ 1710909 h 11985895"/>
                <a:gd name="connsiteX15" fmla="*/ 2408100 w 3629583"/>
                <a:gd name="connsiteY15" fmla="*/ 1710909 h 11985895"/>
                <a:gd name="connsiteX16" fmla="*/ 2237808 w 3629583"/>
                <a:gd name="connsiteY16" fmla="*/ 1583190 h 11985895"/>
                <a:gd name="connsiteX17" fmla="*/ 2404985 w 3629583"/>
                <a:gd name="connsiteY17" fmla="*/ 1556192 h 11985895"/>
                <a:gd name="connsiteX18" fmla="*/ 2262729 w 3629583"/>
                <a:gd name="connsiteY18" fmla="*/ 1539579 h 11985895"/>
                <a:gd name="connsiteX19" fmla="*/ 2226386 w 3629583"/>
                <a:gd name="connsiteY19" fmla="*/ 1330867 h 11985895"/>
                <a:gd name="connsiteX20" fmla="*/ 2267921 w 3629583"/>
                <a:gd name="connsiteY20" fmla="*/ 974706 h 11985895"/>
                <a:gd name="connsiteX21" fmla="*/ 2245077 w 3629583"/>
                <a:gd name="connsiteY21" fmla="*/ 701616 h 11985895"/>
                <a:gd name="connsiteX22" fmla="*/ 2176545 w 3629583"/>
                <a:gd name="connsiteY22" fmla="*/ 454484 h 11985895"/>
                <a:gd name="connsiteX23" fmla="*/ 1989638 w 3629583"/>
                <a:gd name="connsiteY23" fmla="*/ 168933 h 11985895"/>
                <a:gd name="connsiteX24" fmla="*/ 1848420 w 3629583"/>
                <a:gd name="connsiteY24" fmla="*/ 67173 h 11985895"/>
                <a:gd name="connsiteX25" fmla="*/ 1679166 w 3629583"/>
                <a:gd name="connsiteY25" fmla="*/ 5909 h 11985895"/>
                <a:gd name="connsiteX26" fmla="*/ 1508874 w 3629583"/>
                <a:gd name="connsiteY26" fmla="*/ 15254 h 11985895"/>
                <a:gd name="connsiteX27" fmla="*/ 1400883 w 3629583"/>
                <a:gd name="connsiteY27" fmla="*/ 79633 h 11985895"/>
                <a:gd name="connsiteX28" fmla="*/ 1200478 w 3629583"/>
                <a:gd name="connsiteY28" fmla="*/ 119091 h 11985895"/>
                <a:gd name="connsiteX29" fmla="*/ 993843 w 3629583"/>
                <a:gd name="connsiteY29" fmla="*/ 282115 h 11985895"/>
                <a:gd name="connsiteX30" fmla="*/ 787208 w 3629583"/>
                <a:gd name="connsiteY30" fmla="*/ 643467 h 11985895"/>
                <a:gd name="connsiteX31" fmla="*/ 749827 w 3629583"/>
                <a:gd name="connsiteY31" fmla="*/ 868793 h 11985895"/>
                <a:gd name="connsiteX32" fmla="*/ 776824 w 3629583"/>
                <a:gd name="connsiteY32" fmla="*/ 1277910 h 11985895"/>
                <a:gd name="connsiteX33" fmla="*/ 898313 w 3629583"/>
                <a:gd name="connsiteY33" fmla="*/ 1644454 h 11985895"/>
                <a:gd name="connsiteX34" fmla="*/ 1115332 w 3629583"/>
                <a:gd name="connsiteY34" fmla="*/ 1897815 h 11985895"/>
                <a:gd name="connsiteX35" fmla="*/ 988651 w 3629583"/>
                <a:gd name="connsiteY35" fmla="*/ 1700525 h 11985895"/>
                <a:gd name="connsiteX36" fmla="*/ 1192172 w 3629583"/>
                <a:gd name="connsiteY36" fmla="*/ 1925851 h 11985895"/>
                <a:gd name="connsiteX37" fmla="*/ 1130908 w 3629583"/>
                <a:gd name="connsiteY37" fmla="*/ 1840705 h 11985895"/>
                <a:gd name="connsiteX38" fmla="*/ 1238898 w 3629583"/>
                <a:gd name="connsiteY38" fmla="*/ 1916506 h 11985895"/>
                <a:gd name="connsiteX39" fmla="*/ 1211900 w 3629583"/>
                <a:gd name="connsiteY39" fmla="*/ 1840705 h 11985895"/>
                <a:gd name="connsiteX40" fmla="*/ 1316776 w 3629583"/>
                <a:gd name="connsiteY40" fmla="*/ 1891585 h 11985895"/>
                <a:gd name="connsiteX41" fmla="*/ 1277318 w 3629583"/>
                <a:gd name="connsiteY41" fmla="*/ 1800209 h 11985895"/>
                <a:gd name="connsiteX42" fmla="*/ 1333390 w 3629583"/>
                <a:gd name="connsiteY42" fmla="*/ 1822015 h 11985895"/>
                <a:gd name="connsiteX43" fmla="*/ 1315737 w 3629583"/>
                <a:gd name="connsiteY43" fmla="*/ 1926890 h 11985895"/>
                <a:gd name="connsiteX44" fmla="*/ 1277318 w 3629583"/>
                <a:gd name="connsiteY44" fmla="*/ 1975693 h 11985895"/>
                <a:gd name="connsiteX45" fmla="*/ 1092488 w 3629583"/>
                <a:gd name="connsiteY45" fmla="*/ 2073300 h 11985895"/>
                <a:gd name="connsiteX46" fmla="*/ 932579 w 3629583"/>
                <a:gd name="connsiteY46" fmla="*/ 2124180 h 11985895"/>
                <a:gd name="connsiteX47" fmla="*/ 675064 w 3629583"/>
                <a:gd name="connsiteY47" fmla="*/ 2167791 h 11985895"/>
                <a:gd name="connsiteX48" fmla="*/ 489196 w 3629583"/>
                <a:gd name="connsiteY48" fmla="*/ 2255014 h 11985895"/>
                <a:gd name="connsiteX49" fmla="*/ 286715 w 3629583"/>
                <a:gd name="connsiteY49" fmla="*/ 2567563 h 11985895"/>
                <a:gd name="connsiteX50" fmla="*/ 216105 w 3629583"/>
                <a:gd name="connsiteY50" fmla="*/ 2944490 h 11985895"/>
                <a:gd name="connsiteX51" fmla="*/ 169379 w 3629583"/>
                <a:gd name="connsiteY51" fmla="*/ 3462636 h 11985895"/>
                <a:gd name="connsiteX52" fmla="*/ 122653 w 3629583"/>
                <a:gd name="connsiteY52" fmla="*/ 4586150 h 11985895"/>
                <a:gd name="connsiteX53" fmla="*/ 114345 w 3629583"/>
                <a:gd name="connsiteY53" fmla="*/ 6163431 h 11985895"/>
                <a:gd name="connsiteX54" fmla="*/ 195338 w 3629583"/>
                <a:gd name="connsiteY54" fmla="*/ 6202889 h 11985895"/>
                <a:gd name="connsiteX55" fmla="*/ 167302 w 3629583"/>
                <a:gd name="connsiteY55" fmla="*/ 6346184 h 11985895"/>
                <a:gd name="connsiteX56" fmla="*/ 157957 w 3629583"/>
                <a:gd name="connsiteY56" fmla="*/ 6425100 h 11985895"/>
                <a:gd name="connsiteX57" fmla="*/ 147573 w 3629583"/>
                <a:gd name="connsiteY57" fmla="*/ 6493632 h 11985895"/>
                <a:gd name="connsiteX58" fmla="*/ 157957 w 3629583"/>
                <a:gd name="connsiteY58" fmla="*/ 6602660 h 11985895"/>
                <a:gd name="connsiteX59" fmla="*/ 160034 w 3629583"/>
                <a:gd name="connsiteY59" fmla="*/ 6715843 h 11985895"/>
                <a:gd name="connsiteX60" fmla="*/ 170417 w 3629583"/>
                <a:gd name="connsiteY60" fmla="*/ 6824871 h 11985895"/>
                <a:gd name="connsiteX61" fmla="*/ 231681 w 3629583"/>
                <a:gd name="connsiteY61" fmla="*/ 6928708 h 11985895"/>
                <a:gd name="connsiteX62" fmla="*/ 340710 w 3629583"/>
                <a:gd name="connsiteY62" fmla="*/ 7010739 h 11985895"/>
                <a:gd name="connsiteX63" fmla="*/ 281523 w 3629583"/>
                <a:gd name="connsiteY63" fmla="*/ 7474890 h 11985895"/>
                <a:gd name="connsiteX64" fmla="*/ 265947 w 3629583"/>
                <a:gd name="connsiteY64" fmla="*/ 7960846 h 11985895"/>
                <a:gd name="connsiteX65" fmla="*/ 202607 w 3629583"/>
                <a:gd name="connsiteY65" fmla="*/ 8372039 h 11985895"/>
                <a:gd name="connsiteX66" fmla="*/ 356285 w 3629583"/>
                <a:gd name="connsiteY66" fmla="*/ 8399037 h 11985895"/>
                <a:gd name="connsiteX67" fmla="*/ 347978 w 3629583"/>
                <a:gd name="connsiteY67" fmla="*/ 8434341 h 11985895"/>
                <a:gd name="connsiteX68" fmla="*/ 313712 w 3629583"/>
                <a:gd name="connsiteY68" fmla="*/ 8633708 h 11985895"/>
                <a:gd name="connsiteX69" fmla="*/ 264909 w 3629583"/>
                <a:gd name="connsiteY69" fmla="*/ 8865264 h 11985895"/>
                <a:gd name="connsiteX70" fmla="*/ 208837 w 3629583"/>
                <a:gd name="connsiteY70" fmla="*/ 9055285 h 11985895"/>
                <a:gd name="connsiteX71" fmla="*/ 156919 w 3629583"/>
                <a:gd name="connsiteY71" fmla="*/ 9545395 h 11985895"/>
                <a:gd name="connsiteX72" fmla="*/ 191185 w 3629583"/>
                <a:gd name="connsiteY72" fmla="*/ 10036543 h 11985895"/>
                <a:gd name="connsiteX73" fmla="*/ 270101 w 3629583"/>
                <a:gd name="connsiteY73" fmla="*/ 10548458 h 11985895"/>
                <a:gd name="connsiteX74" fmla="*/ 270101 w 3629583"/>
                <a:gd name="connsiteY74" fmla="*/ 10975228 h 11985895"/>
                <a:gd name="connsiteX75" fmla="*/ 147573 w 3629583"/>
                <a:gd name="connsiteY75" fmla="*/ 11368769 h 11985895"/>
                <a:gd name="connsiteX76" fmla="*/ 17777 w 3629583"/>
                <a:gd name="connsiteY76" fmla="*/ 11676126 h 11985895"/>
                <a:gd name="connsiteX77" fmla="*/ 2202 w 3629583"/>
                <a:gd name="connsiteY77" fmla="*/ 11928449 h 11985895"/>
                <a:gd name="connsiteX78" fmla="*/ 251410 w 3629583"/>
                <a:gd name="connsiteY78" fmla="*/ 11983483 h 11985895"/>
                <a:gd name="connsiteX79" fmla="*/ 630414 w 3629583"/>
                <a:gd name="connsiteY79" fmla="*/ 11886914 h 11985895"/>
                <a:gd name="connsiteX80" fmla="*/ 675064 w 3629583"/>
                <a:gd name="connsiteY80" fmla="*/ 11832920 h 11985895"/>
                <a:gd name="connsiteX81" fmla="*/ 685448 w 3629583"/>
                <a:gd name="connsiteY81" fmla="*/ 11318928 h 11985895"/>
                <a:gd name="connsiteX82" fmla="*/ 789285 w 3629583"/>
                <a:gd name="connsiteY82" fmla="*/ 11049990 h 11985895"/>
                <a:gd name="connsiteX83" fmla="*/ 782016 w 3629583"/>
                <a:gd name="connsiteY83" fmla="*/ 10884890 h 11985895"/>
                <a:gd name="connsiteX84" fmla="*/ 690640 w 3629583"/>
                <a:gd name="connsiteY84" fmla="*/ 10707329 h 11985895"/>
                <a:gd name="connsiteX85" fmla="*/ 757095 w 3629583"/>
                <a:gd name="connsiteY85" fmla="*/ 10246294 h 11985895"/>
                <a:gd name="connsiteX86" fmla="*/ 833934 w 3629583"/>
                <a:gd name="connsiteY86" fmla="*/ 9972165 h 11985895"/>
                <a:gd name="connsiteX87" fmla="*/ 941925 w 3629583"/>
                <a:gd name="connsiteY87" fmla="*/ 9459211 h 11985895"/>
                <a:gd name="connsiteX88" fmla="*/ 990728 w 3629583"/>
                <a:gd name="connsiteY88" fmla="*/ 9000252 h 11985895"/>
                <a:gd name="connsiteX89" fmla="*/ 1091450 w 3629583"/>
                <a:gd name="connsiteY89" fmla="*/ 8678358 h 11985895"/>
                <a:gd name="connsiteX90" fmla="*/ 1210862 w 3629583"/>
                <a:gd name="connsiteY90" fmla="*/ 8400076 h 11985895"/>
                <a:gd name="connsiteX91" fmla="*/ 1618941 w 3629583"/>
                <a:gd name="connsiteY91" fmla="*/ 8476915 h 11985895"/>
                <a:gd name="connsiteX92" fmla="*/ 1967832 w 3629583"/>
                <a:gd name="connsiteY92" fmla="*/ 8484183 h 11985895"/>
                <a:gd name="connsiteX93" fmla="*/ 2023904 w 3629583"/>
                <a:gd name="connsiteY93" fmla="*/ 8485222 h 11985895"/>
                <a:gd name="connsiteX94" fmla="*/ 2023904 w 3629583"/>
                <a:gd name="connsiteY94" fmla="*/ 8734430 h 11985895"/>
                <a:gd name="connsiteX95" fmla="*/ 1942912 w 3629583"/>
                <a:gd name="connsiteY95" fmla="*/ 9321107 h 11985895"/>
                <a:gd name="connsiteX96" fmla="*/ 1942912 w 3629583"/>
                <a:gd name="connsiteY96" fmla="*/ 9875596 h 11985895"/>
                <a:gd name="connsiteX97" fmla="*/ 1928374 w 3629583"/>
                <a:gd name="connsiteY97" fmla="*/ 10609722 h 11985895"/>
                <a:gd name="connsiteX98" fmla="*/ 1812077 w 3629583"/>
                <a:gd name="connsiteY98" fmla="*/ 10821550 h 11985895"/>
                <a:gd name="connsiteX99" fmla="*/ 1843228 w 3629583"/>
                <a:gd name="connsiteY99" fmla="*/ 11139290 h 11985895"/>
                <a:gd name="connsiteX100" fmla="*/ 1906568 w 3629583"/>
                <a:gd name="connsiteY100" fmla="*/ 11412380 h 11985895"/>
                <a:gd name="connsiteX101" fmla="*/ 1929413 w 3629583"/>
                <a:gd name="connsiteY101" fmla="*/ 11829805 h 11985895"/>
                <a:gd name="connsiteX102" fmla="*/ 1973024 w 3629583"/>
                <a:gd name="connsiteY102" fmla="*/ 11855764 h 11985895"/>
                <a:gd name="connsiteX103" fmla="*/ 2340606 w 3629583"/>
                <a:gd name="connsiteY103" fmla="*/ 11935718 h 11985895"/>
                <a:gd name="connsiteX104" fmla="*/ 2559702 w 3629583"/>
                <a:gd name="connsiteY104" fmla="*/ 11875493 h 11985895"/>
                <a:gd name="connsiteX105" fmla="*/ 2534781 w 3629583"/>
                <a:gd name="connsiteY105" fmla="*/ 11572289 h 11985895"/>
                <a:gd name="connsiteX106" fmla="*/ 2447558 w 3629583"/>
                <a:gd name="connsiteY106" fmla="*/ 11390575 h 11985895"/>
                <a:gd name="connsiteX107" fmla="*/ 2347875 w 3629583"/>
                <a:gd name="connsiteY107" fmla="*/ 11106062 h 11985895"/>
                <a:gd name="connsiteX108" fmla="*/ 2319839 w 3629583"/>
                <a:gd name="connsiteY108" fmla="*/ 10919156 h 11985895"/>
                <a:gd name="connsiteX109" fmla="*/ 2330223 w 3629583"/>
                <a:gd name="connsiteY109" fmla="*/ 10729135 h 11985895"/>
                <a:gd name="connsiteX110" fmla="*/ 2371758 w 3629583"/>
                <a:gd name="connsiteY110" fmla="*/ 10495502 h 11985895"/>
                <a:gd name="connsiteX111" fmla="*/ 2551395 w 3629583"/>
                <a:gd name="connsiteY111" fmla="*/ 9953474 h 11985895"/>
                <a:gd name="connsiteX112" fmla="*/ 2619927 w 3629583"/>
                <a:gd name="connsiteY112" fmla="*/ 9689728 h 11985895"/>
                <a:gd name="connsiteX113" fmla="*/ 2684307 w 3629583"/>
                <a:gd name="connsiteY113" fmla="*/ 9357451 h 11985895"/>
                <a:gd name="connsiteX114" fmla="*/ 2728956 w 3629583"/>
                <a:gd name="connsiteY114" fmla="*/ 8910952 h 11985895"/>
                <a:gd name="connsiteX115" fmla="*/ 2714419 w 3629583"/>
                <a:gd name="connsiteY115" fmla="*/ 8514296 h 11985895"/>
                <a:gd name="connsiteX116" fmla="*/ 2720649 w 3629583"/>
                <a:gd name="connsiteY116" fmla="*/ 8363732 h 11985895"/>
                <a:gd name="connsiteX117" fmla="*/ 2740378 w 3629583"/>
                <a:gd name="connsiteY117" fmla="*/ 8356464 h 11985895"/>
                <a:gd name="connsiteX118" fmla="*/ 3068502 w 3629583"/>
                <a:gd name="connsiteY118" fmla="*/ 8333620 h 11985895"/>
                <a:gd name="connsiteX119" fmla="*/ 3088232 w 3629583"/>
                <a:gd name="connsiteY119" fmla="*/ 7751096 h 11985895"/>
                <a:gd name="connsiteX120" fmla="*/ 3068502 w 3629583"/>
                <a:gd name="connsiteY120" fmla="*/ 6608891 h 11985895"/>
                <a:gd name="connsiteX121" fmla="*/ 3026968 w 3629583"/>
                <a:gd name="connsiteY121" fmla="*/ 6085554 h 11985895"/>
                <a:gd name="connsiteX122" fmla="*/ 3110037 w 3629583"/>
                <a:gd name="connsiteY122" fmla="*/ 6074131 h 11985895"/>
                <a:gd name="connsiteX123" fmla="*/ 3051888 w 3629583"/>
                <a:gd name="connsiteY123" fmla="*/ 5721086 h 11985895"/>
                <a:gd name="connsiteX124" fmla="*/ 2890942 w 3629583"/>
                <a:gd name="connsiteY124" fmla="*/ 5078337 h 11985895"/>
                <a:gd name="connsiteX125" fmla="*/ 3102769 w 3629583"/>
                <a:gd name="connsiteY125" fmla="*/ 5085605 h 11985895"/>
                <a:gd name="connsiteX126" fmla="*/ 3183761 w 3629583"/>
                <a:gd name="connsiteY126" fmla="*/ 5011881 h 11985895"/>
                <a:gd name="connsiteX127" fmla="*/ 3231526 w 3629583"/>
                <a:gd name="connsiteY127" fmla="*/ 4918428 h 11985895"/>
                <a:gd name="connsiteX128" fmla="*/ 3357169 w 3629583"/>
                <a:gd name="connsiteY128" fmla="*/ 4973461 h 11985895"/>
                <a:gd name="connsiteX129" fmla="*/ 3468274 w 3629583"/>
                <a:gd name="connsiteY129" fmla="*/ 4703486 h 11985895"/>
                <a:gd name="connsiteX130" fmla="*/ 3531614 w 3629583"/>
                <a:gd name="connsiteY130" fmla="*/ 4489582 h 11985895"/>
                <a:gd name="connsiteX131" fmla="*/ 3626106 w 3629583"/>
                <a:gd name="connsiteY131" fmla="*/ 4157304 h 11985895"/>
                <a:gd name="connsiteX132" fmla="*/ 3586648 w 3629583"/>
                <a:gd name="connsiteY132" fmla="*/ 3841640 h 11985895"/>
                <a:gd name="connsiteX133" fmla="*/ 3562766 w 3629583"/>
                <a:gd name="connsiteY133" fmla="*/ 3755456 h 11985895"/>
                <a:gd name="connsiteX134" fmla="*/ 617954 w 3629583"/>
                <a:gd name="connsiteY134" fmla="*/ 4981768 h 11985895"/>
                <a:gd name="connsiteX135" fmla="*/ 569151 w 3629583"/>
                <a:gd name="connsiteY135" fmla="*/ 5460456 h 11985895"/>
                <a:gd name="connsiteX136" fmla="*/ 528654 w 3629583"/>
                <a:gd name="connsiteY136" fmla="*/ 5850882 h 11985895"/>
                <a:gd name="connsiteX137" fmla="*/ 514117 w 3629583"/>
                <a:gd name="connsiteY137" fmla="*/ 5681628 h 11985895"/>
                <a:gd name="connsiteX138" fmla="*/ 525539 w 3629583"/>
                <a:gd name="connsiteY138" fmla="*/ 5479147 h 11985895"/>
                <a:gd name="connsiteX139" fmla="*/ 552537 w 3629583"/>
                <a:gd name="connsiteY139" fmla="*/ 5221632 h 11985895"/>
                <a:gd name="connsiteX140" fmla="*/ 572266 w 3629583"/>
                <a:gd name="connsiteY140" fmla="*/ 4888315 h 11985895"/>
                <a:gd name="connsiteX141" fmla="*/ 642875 w 3629583"/>
                <a:gd name="connsiteY141" fmla="*/ 4534232 h 11985895"/>
                <a:gd name="connsiteX142" fmla="*/ 618992 w 3629583"/>
                <a:gd name="connsiteY142" fmla="*/ 4982807 h 11985895"/>
                <a:gd name="connsiteX143" fmla="*/ 3122497 w 3629583"/>
                <a:gd name="connsiteY143" fmla="*/ 4173918 h 11985895"/>
                <a:gd name="connsiteX144" fmla="*/ 3083039 w 3629583"/>
                <a:gd name="connsiteY144" fmla="*/ 4346287 h 11985895"/>
                <a:gd name="connsiteX145" fmla="*/ 3002047 w 3629583"/>
                <a:gd name="connsiteY145" fmla="*/ 4599649 h 11985895"/>
                <a:gd name="connsiteX146" fmla="*/ 2958436 w 3629583"/>
                <a:gd name="connsiteY146" fmla="*/ 4685833 h 11985895"/>
                <a:gd name="connsiteX147" fmla="*/ 2907555 w 3629583"/>
                <a:gd name="connsiteY147" fmla="*/ 4713869 h 11985895"/>
                <a:gd name="connsiteX148" fmla="*/ 2809949 w 3629583"/>
                <a:gd name="connsiteY148" fmla="*/ 4647414 h 11985895"/>
                <a:gd name="connsiteX149" fmla="*/ 2764261 w 3629583"/>
                <a:gd name="connsiteY149" fmla="*/ 4607956 h 11985895"/>
                <a:gd name="connsiteX150" fmla="*/ 2702997 w 3629583"/>
                <a:gd name="connsiteY150" fmla="*/ 4591342 h 11985895"/>
                <a:gd name="connsiteX151" fmla="*/ 2685344 w 3629583"/>
                <a:gd name="connsiteY151" fmla="*/ 4342134 h 11985895"/>
                <a:gd name="connsiteX152" fmla="*/ 2680153 w 3629583"/>
                <a:gd name="connsiteY152" fmla="*/ 4214415 h 11985895"/>
                <a:gd name="connsiteX153" fmla="*/ 2667692 w 3629583"/>
                <a:gd name="connsiteY153" fmla="*/ 4117846 h 11985895"/>
                <a:gd name="connsiteX154" fmla="*/ 2653155 w 3629583"/>
                <a:gd name="connsiteY154" fmla="*/ 4014009 h 11985895"/>
                <a:gd name="connsiteX155" fmla="*/ 2644848 w 3629583"/>
                <a:gd name="connsiteY155" fmla="*/ 3867600 h 11985895"/>
                <a:gd name="connsiteX156" fmla="*/ 2657309 w 3629583"/>
                <a:gd name="connsiteY156" fmla="*/ 3728458 h 11985895"/>
                <a:gd name="connsiteX157" fmla="*/ 2700920 w 3629583"/>
                <a:gd name="connsiteY157" fmla="*/ 3601777 h 11985895"/>
                <a:gd name="connsiteX158" fmla="*/ 2724803 w 3629583"/>
                <a:gd name="connsiteY158" fmla="*/ 3462636 h 11985895"/>
                <a:gd name="connsiteX159" fmla="*/ 2752838 w 3629583"/>
                <a:gd name="connsiteY159" fmla="*/ 3276768 h 11985895"/>
                <a:gd name="connsiteX160" fmla="*/ 2975049 w 3629583"/>
                <a:gd name="connsiteY160" fmla="*/ 3631890 h 11985895"/>
                <a:gd name="connsiteX161" fmla="*/ 3068502 w 3629583"/>
                <a:gd name="connsiteY161" fmla="*/ 3789722 h 11985895"/>
                <a:gd name="connsiteX162" fmla="*/ 3127689 w 3629583"/>
                <a:gd name="connsiteY162" fmla="*/ 3929901 h 11985895"/>
                <a:gd name="connsiteX163" fmla="*/ 3149495 w 3629583"/>
                <a:gd name="connsiteY163" fmla="*/ 4036853 h 11985895"/>
                <a:gd name="connsiteX164" fmla="*/ 3122497 w 3629583"/>
                <a:gd name="connsiteY164" fmla="*/ 4172880 h 1198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3629583" h="11985895">
                  <a:moveTo>
                    <a:pt x="3560689" y="3757532"/>
                  </a:moveTo>
                  <a:cubicBezTo>
                    <a:pt x="3523307" y="3638120"/>
                    <a:pt x="3462044" y="3486518"/>
                    <a:pt x="3420509" y="3338032"/>
                  </a:cubicBezTo>
                  <a:cubicBezTo>
                    <a:pt x="3382089" y="3205121"/>
                    <a:pt x="3347824" y="3049365"/>
                    <a:pt x="3301097" y="2909186"/>
                  </a:cubicBezTo>
                  <a:cubicBezTo>
                    <a:pt x="3254370" y="2769006"/>
                    <a:pt x="3199337" y="2605982"/>
                    <a:pt x="3185838" y="2564448"/>
                  </a:cubicBezTo>
                  <a:cubicBezTo>
                    <a:pt x="3169224" y="2511491"/>
                    <a:pt x="3132881" y="2446074"/>
                    <a:pt x="3092385" y="2390002"/>
                  </a:cubicBezTo>
                  <a:cubicBezTo>
                    <a:pt x="2975049" y="2228016"/>
                    <a:pt x="2807872" y="2185443"/>
                    <a:pt x="2588776" y="2122103"/>
                  </a:cubicBezTo>
                  <a:cubicBezTo>
                    <a:pt x="2464172" y="2085760"/>
                    <a:pt x="2389410" y="2066031"/>
                    <a:pt x="2320878" y="2042148"/>
                  </a:cubicBezTo>
                  <a:cubicBezTo>
                    <a:pt x="2204580" y="1999575"/>
                    <a:pt x="2119434" y="1959079"/>
                    <a:pt x="2106973" y="1987115"/>
                  </a:cubicBezTo>
                  <a:cubicBezTo>
                    <a:pt x="2106973" y="1987115"/>
                    <a:pt x="2087245" y="1990230"/>
                    <a:pt x="2061286" y="1915468"/>
                  </a:cubicBezTo>
                  <a:cubicBezTo>
                    <a:pt x="2044671" y="1869779"/>
                    <a:pt x="2044671" y="1789825"/>
                    <a:pt x="2046749" y="1705717"/>
                  </a:cubicBezTo>
                  <a:cubicBezTo>
                    <a:pt x="2061286" y="1739983"/>
                    <a:pt x="2118396" y="1757636"/>
                    <a:pt x="2143316" y="1752444"/>
                  </a:cubicBezTo>
                  <a:cubicBezTo>
                    <a:pt x="2119434" y="1732715"/>
                    <a:pt x="2116319" y="1710909"/>
                    <a:pt x="2112166" y="1691180"/>
                  </a:cubicBezTo>
                  <a:cubicBezTo>
                    <a:pt x="2143316" y="1715063"/>
                    <a:pt x="2195235" y="1743099"/>
                    <a:pt x="2274151" y="1733753"/>
                  </a:cubicBezTo>
                  <a:cubicBezTo>
                    <a:pt x="2224310" y="1717139"/>
                    <a:pt x="2187966" y="1678720"/>
                    <a:pt x="2182775" y="1646530"/>
                  </a:cubicBezTo>
                  <a:cubicBezTo>
                    <a:pt x="2225347" y="1683912"/>
                    <a:pt x="2268959" y="1703641"/>
                    <a:pt x="2307379" y="1710909"/>
                  </a:cubicBezTo>
                  <a:cubicBezTo>
                    <a:pt x="2333338" y="1716101"/>
                    <a:pt x="2360335" y="1718178"/>
                    <a:pt x="2408100" y="1710909"/>
                  </a:cubicBezTo>
                  <a:cubicBezTo>
                    <a:pt x="2272074" y="1680796"/>
                    <a:pt x="2247153" y="1637185"/>
                    <a:pt x="2237808" y="1583190"/>
                  </a:cubicBezTo>
                  <a:cubicBezTo>
                    <a:pt x="2278304" y="1613303"/>
                    <a:pt x="2366565" y="1619533"/>
                    <a:pt x="2404985" y="1556192"/>
                  </a:cubicBezTo>
                  <a:cubicBezTo>
                    <a:pt x="2366565" y="1593574"/>
                    <a:pt x="2295956" y="1586305"/>
                    <a:pt x="2262729" y="1539579"/>
                  </a:cubicBezTo>
                  <a:cubicBezTo>
                    <a:pt x="2223271" y="1484545"/>
                    <a:pt x="2220156" y="1416013"/>
                    <a:pt x="2226386" y="1330867"/>
                  </a:cubicBezTo>
                  <a:cubicBezTo>
                    <a:pt x="2234693" y="1217684"/>
                    <a:pt x="2269997" y="1086850"/>
                    <a:pt x="2267921" y="974706"/>
                  </a:cubicBezTo>
                  <a:cubicBezTo>
                    <a:pt x="2265844" y="843872"/>
                    <a:pt x="2262729" y="805452"/>
                    <a:pt x="2245077" y="701616"/>
                  </a:cubicBezTo>
                  <a:cubicBezTo>
                    <a:pt x="2225347" y="579088"/>
                    <a:pt x="2210810" y="526131"/>
                    <a:pt x="2176545" y="454484"/>
                  </a:cubicBezTo>
                  <a:cubicBezTo>
                    <a:pt x="2111127" y="318458"/>
                    <a:pt x="2068554" y="237465"/>
                    <a:pt x="1989638" y="168933"/>
                  </a:cubicBezTo>
                  <a:cubicBezTo>
                    <a:pt x="1940835" y="126360"/>
                    <a:pt x="1905531" y="98324"/>
                    <a:pt x="1848420" y="67173"/>
                  </a:cubicBezTo>
                  <a:cubicBezTo>
                    <a:pt x="1771581" y="25638"/>
                    <a:pt x="1747698" y="19408"/>
                    <a:pt x="1679166" y="5909"/>
                  </a:cubicBezTo>
                  <a:cubicBezTo>
                    <a:pt x="1622056" y="-5513"/>
                    <a:pt x="1560792" y="717"/>
                    <a:pt x="1508874" y="15254"/>
                  </a:cubicBezTo>
                  <a:cubicBezTo>
                    <a:pt x="1482914" y="22523"/>
                    <a:pt x="1454878" y="29791"/>
                    <a:pt x="1400883" y="79633"/>
                  </a:cubicBezTo>
                  <a:cubicBezTo>
                    <a:pt x="1348965" y="65096"/>
                    <a:pt x="1254473" y="87940"/>
                    <a:pt x="1200478" y="119091"/>
                  </a:cubicBezTo>
                  <a:cubicBezTo>
                    <a:pt x="1107025" y="173086"/>
                    <a:pt x="1049915" y="217736"/>
                    <a:pt x="993843" y="282115"/>
                  </a:cubicBezTo>
                  <a:cubicBezTo>
                    <a:pt x="895198" y="394259"/>
                    <a:pt x="813167" y="538592"/>
                    <a:pt x="787208" y="643467"/>
                  </a:cubicBezTo>
                  <a:cubicBezTo>
                    <a:pt x="767479" y="722383"/>
                    <a:pt x="755019" y="797145"/>
                    <a:pt x="749827" y="868793"/>
                  </a:cubicBezTo>
                  <a:cubicBezTo>
                    <a:pt x="739443" y="1019356"/>
                    <a:pt x="744635" y="1123193"/>
                    <a:pt x="776824" y="1277910"/>
                  </a:cubicBezTo>
                  <a:cubicBezTo>
                    <a:pt x="804860" y="1408744"/>
                    <a:pt x="844318" y="1516734"/>
                    <a:pt x="898313" y="1644454"/>
                  </a:cubicBezTo>
                  <a:cubicBezTo>
                    <a:pt x="940886" y="1746214"/>
                    <a:pt x="996958" y="1816823"/>
                    <a:pt x="1115332" y="1897815"/>
                  </a:cubicBezTo>
                  <a:cubicBezTo>
                    <a:pt x="1047838" y="1829283"/>
                    <a:pt x="1019802" y="1796055"/>
                    <a:pt x="988651" y="1700525"/>
                  </a:cubicBezTo>
                  <a:cubicBezTo>
                    <a:pt x="1033301" y="1801247"/>
                    <a:pt x="1090411" y="1876010"/>
                    <a:pt x="1192172" y="1925851"/>
                  </a:cubicBezTo>
                  <a:cubicBezTo>
                    <a:pt x="1150637" y="1884317"/>
                    <a:pt x="1135061" y="1864588"/>
                    <a:pt x="1130908" y="1840705"/>
                  </a:cubicBezTo>
                  <a:cubicBezTo>
                    <a:pt x="1157905" y="1880163"/>
                    <a:pt x="1204632" y="1906122"/>
                    <a:pt x="1238898" y="1916506"/>
                  </a:cubicBezTo>
                  <a:cubicBezTo>
                    <a:pt x="1213977" y="1884317"/>
                    <a:pt x="1206709" y="1857319"/>
                    <a:pt x="1211900" y="1840705"/>
                  </a:cubicBezTo>
                  <a:cubicBezTo>
                    <a:pt x="1237860" y="1858357"/>
                    <a:pt x="1272126" y="1891585"/>
                    <a:pt x="1316776" y="1891585"/>
                  </a:cubicBezTo>
                  <a:cubicBezTo>
                    <a:pt x="1286663" y="1861472"/>
                    <a:pt x="1276279" y="1820976"/>
                    <a:pt x="1277318" y="1800209"/>
                  </a:cubicBezTo>
                  <a:cubicBezTo>
                    <a:pt x="1277318" y="1800209"/>
                    <a:pt x="1300162" y="1819938"/>
                    <a:pt x="1333390" y="1822015"/>
                  </a:cubicBezTo>
                  <a:cubicBezTo>
                    <a:pt x="1339620" y="1873933"/>
                    <a:pt x="1329236" y="1898854"/>
                    <a:pt x="1315737" y="1926890"/>
                  </a:cubicBezTo>
                  <a:cubicBezTo>
                    <a:pt x="1305354" y="1948695"/>
                    <a:pt x="1277318" y="1975693"/>
                    <a:pt x="1277318" y="1975693"/>
                  </a:cubicBezTo>
                  <a:cubicBezTo>
                    <a:pt x="1254473" y="1959079"/>
                    <a:pt x="1154790" y="2042148"/>
                    <a:pt x="1092488" y="2073300"/>
                  </a:cubicBezTo>
                  <a:cubicBezTo>
                    <a:pt x="1035378" y="2102374"/>
                    <a:pt x="975153" y="2115873"/>
                    <a:pt x="932579" y="2124180"/>
                  </a:cubicBezTo>
                  <a:cubicBezTo>
                    <a:pt x="842242" y="2140794"/>
                    <a:pt x="790323" y="2145985"/>
                    <a:pt x="675064" y="2167791"/>
                  </a:cubicBezTo>
                  <a:cubicBezTo>
                    <a:pt x="593033" y="2183367"/>
                    <a:pt x="549422" y="2192712"/>
                    <a:pt x="489196" y="2255014"/>
                  </a:cubicBezTo>
                  <a:cubicBezTo>
                    <a:pt x="395743" y="2351582"/>
                    <a:pt x="322019" y="2460611"/>
                    <a:pt x="286715" y="2567563"/>
                  </a:cubicBezTo>
                  <a:cubicBezTo>
                    <a:pt x="268024" y="2623635"/>
                    <a:pt x="244141" y="2718126"/>
                    <a:pt x="216105" y="2944490"/>
                  </a:cubicBezTo>
                  <a:cubicBezTo>
                    <a:pt x="201568" y="3056634"/>
                    <a:pt x="181840" y="3158394"/>
                    <a:pt x="169379" y="3462636"/>
                  </a:cubicBezTo>
                  <a:cubicBezTo>
                    <a:pt x="157957" y="3766878"/>
                    <a:pt x="122653" y="4104347"/>
                    <a:pt x="122653" y="4586150"/>
                  </a:cubicBezTo>
                  <a:cubicBezTo>
                    <a:pt x="122653" y="5067953"/>
                    <a:pt x="87348" y="5676436"/>
                    <a:pt x="114345" y="6163431"/>
                  </a:cubicBezTo>
                  <a:cubicBezTo>
                    <a:pt x="143420" y="6181083"/>
                    <a:pt x="170417" y="6193544"/>
                    <a:pt x="195338" y="6202889"/>
                  </a:cubicBezTo>
                  <a:cubicBezTo>
                    <a:pt x="187031" y="6247539"/>
                    <a:pt x="174571" y="6299457"/>
                    <a:pt x="167302" y="6346184"/>
                  </a:cubicBezTo>
                  <a:cubicBezTo>
                    <a:pt x="165226" y="6363836"/>
                    <a:pt x="162110" y="6388757"/>
                    <a:pt x="157957" y="6425100"/>
                  </a:cubicBezTo>
                  <a:cubicBezTo>
                    <a:pt x="155880" y="6444829"/>
                    <a:pt x="147573" y="6469749"/>
                    <a:pt x="147573" y="6493632"/>
                  </a:cubicBezTo>
                  <a:cubicBezTo>
                    <a:pt x="147573" y="6526860"/>
                    <a:pt x="154842" y="6565279"/>
                    <a:pt x="157957" y="6602660"/>
                  </a:cubicBezTo>
                  <a:cubicBezTo>
                    <a:pt x="161072" y="6644195"/>
                    <a:pt x="160034" y="6684692"/>
                    <a:pt x="160034" y="6715843"/>
                  </a:cubicBezTo>
                  <a:cubicBezTo>
                    <a:pt x="160034" y="6767761"/>
                    <a:pt x="168341" y="6798912"/>
                    <a:pt x="170417" y="6824871"/>
                  </a:cubicBezTo>
                  <a:cubicBezTo>
                    <a:pt x="173532" y="6867445"/>
                    <a:pt x="198453" y="6902749"/>
                    <a:pt x="231681" y="6928708"/>
                  </a:cubicBezTo>
                  <a:cubicBezTo>
                    <a:pt x="278408" y="6965051"/>
                    <a:pt x="313712" y="6992048"/>
                    <a:pt x="340710" y="7010739"/>
                  </a:cubicBezTo>
                  <a:cubicBezTo>
                    <a:pt x="315789" y="7166494"/>
                    <a:pt x="287753" y="7319134"/>
                    <a:pt x="281523" y="7474890"/>
                  </a:cubicBezTo>
                  <a:cubicBezTo>
                    <a:pt x="275292" y="7636875"/>
                    <a:pt x="288791" y="7800937"/>
                    <a:pt x="265947" y="7960846"/>
                  </a:cubicBezTo>
                  <a:cubicBezTo>
                    <a:pt x="249333" y="8071951"/>
                    <a:pt x="202607" y="8205901"/>
                    <a:pt x="202607" y="8372039"/>
                  </a:cubicBezTo>
                  <a:cubicBezTo>
                    <a:pt x="248295" y="8377232"/>
                    <a:pt x="301252" y="8387615"/>
                    <a:pt x="356285" y="8399037"/>
                  </a:cubicBezTo>
                  <a:cubicBezTo>
                    <a:pt x="354209" y="8410459"/>
                    <a:pt x="351094" y="8421881"/>
                    <a:pt x="347978" y="8434341"/>
                  </a:cubicBezTo>
                  <a:cubicBezTo>
                    <a:pt x="332403" y="8500797"/>
                    <a:pt x="325134" y="8578675"/>
                    <a:pt x="313712" y="8633708"/>
                  </a:cubicBezTo>
                  <a:cubicBezTo>
                    <a:pt x="297098" y="8716777"/>
                    <a:pt x="283600" y="8793617"/>
                    <a:pt x="264909" y="8865264"/>
                  </a:cubicBezTo>
                  <a:cubicBezTo>
                    <a:pt x="244141" y="8944180"/>
                    <a:pt x="231681" y="8964947"/>
                    <a:pt x="208837" y="9055285"/>
                  </a:cubicBezTo>
                  <a:cubicBezTo>
                    <a:pt x="171456" y="9200657"/>
                    <a:pt x="156919" y="9388601"/>
                    <a:pt x="156919" y="9545395"/>
                  </a:cubicBezTo>
                  <a:cubicBezTo>
                    <a:pt x="156919" y="9719841"/>
                    <a:pt x="170417" y="9879750"/>
                    <a:pt x="191185" y="10036543"/>
                  </a:cubicBezTo>
                  <a:cubicBezTo>
                    <a:pt x="212990" y="10206835"/>
                    <a:pt x="243103" y="10372975"/>
                    <a:pt x="270101" y="10548458"/>
                  </a:cubicBezTo>
                  <a:cubicBezTo>
                    <a:pt x="290868" y="10680331"/>
                    <a:pt x="293983" y="10840240"/>
                    <a:pt x="270101" y="10975228"/>
                  </a:cubicBezTo>
                  <a:cubicBezTo>
                    <a:pt x="236873" y="11170441"/>
                    <a:pt x="216105" y="11202630"/>
                    <a:pt x="147573" y="11368769"/>
                  </a:cubicBezTo>
                  <a:cubicBezTo>
                    <a:pt x="110192" y="11460146"/>
                    <a:pt x="45813" y="11558791"/>
                    <a:pt x="17777" y="11676126"/>
                  </a:cubicBezTo>
                  <a:cubicBezTo>
                    <a:pt x="-1952" y="11759196"/>
                    <a:pt x="-1952" y="11854725"/>
                    <a:pt x="2202" y="11928449"/>
                  </a:cubicBezTo>
                  <a:cubicBezTo>
                    <a:pt x="49967" y="11969984"/>
                    <a:pt x="147573" y="11976214"/>
                    <a:pt x="251410" y="11983483"/>
                  </a:cubicBezTo>
                  <a:cubicBezTo>
                    <a:pt x="405088" y="11995943"/>
                    <a:pt x="598225" y="11959601"/>
                    <a:pt x="630414" y="11886914"/>
                  </a:cubicBezTo>
                  <a:cubicBezTo>
                    <a:pt x="630414" y="11886914"/>
                    <a:pt x="664680" y="11874455"/>
                    <a:pt x="675064" y="11832920"/>
                  </a:cubicBezTo>
                  <a:cubicBezTo>
                    <a:pt x="671949" y="11742581"/>
                    <a:pt x="653259" y="11435225"/>
                    <a:pt x="685448" y="11318928"/>
                  </a:cubicBezTo>
                  <a:cubicBezTo>
                    <a:pt x="724906" y="11175633"/>
                    <a:pt x="779939" y="11100870"/>
                    <a:pt x="789285" y="11049990"/>
                  </a:cubicBezTo>
                  <a:cubicBezTo>
                    <a:pt x="801745" y="10978343"/>
                    <a:pt x="799669" y="10939923"/>
                    <a:pt x="782016" y="10884890"/>
                  </a:cubicBezTo>
                  <a:cubicBezTo>
                    <a:pt x="753980" y="10798705"/>
                    <a:pt x="701023" y="10712521"/>
                    <a:pt x="690640" y="10707329"/>
                  </a:cubicBezTo>
                  <a:cubicBezTo>
                    <a:pt x="676102" y="10540152"/>
                    <a:pt x="715561" y="10380243"/>
                    <a:pt x="757095" y="10246294"/>
                  </a:cubicBezTo>
                  <a:cubicBezTo>
                    <a:pt x="782016" y="10166339"/>
                    <a:pt x="806937" y="10050042"/>
                    <a:pt x="833934" y="9972165"/>
                  </a:cubicBezTo>
                  <a:cubicBezTo>
                    <a:pt x="895198" y="9789412"/>
                    <a:pt x="930503" y="9671038"/>
                    <a:pt x="941925" y="9459211"/>
                  </a:cubicBezTo>
                  <a:cubicBezTo>
                    <a:pt x="954385" y="9232846"/>
                    <a:pt x="963730" y="9146662"/>
                    <a:pt x="990728" y="9000252"/>
                  </a:cubicBezTo>
                  <a:cubicBezTo>
                    <a:pt x="1012534" y="8886032"/>
                    <a:pt x="1024994" y="8791540"/>
                    <a:pt x="1091450" y="8678358"/>
                  </a:cubicBezTo>
                  <a:cubicBezTo>
                    <a:pt x="1143368" y="8589059"/>
                    <a:pt x="1179711" y="8496644"/>
                    <a:pt x="1210862" y="8400076"/>
                  </a:cubicBezTo>
                  <a:cubicBezTo>
                    <a:pt x="1345850" y="8393845"/>
                    <a:pt x="1456955" y="8439533"/>
                    <a:pt x="1618941" y="8476915"/>
                  </a:cubicBezTo>
                  <a:cubicBezTo>
                    <a:pt x="1665667" y="8487298"/>
                    <a:pt x="1919029" y="8484183"/>
                    <a:pt x="1967832" y="8484183"/>
                  </a:cubicBezTo>
                  <a:cubicBezTo>
                    <a:pt x="1986523" y="8484183"/>
                    <a:pt x="2005214" y="8484183"/>
                    <a:pt x="2023904" y="8485222"/>
                  </a:cubicBezTo>
                  <a:cubicBezTo>
                    <a:pt x="2034288" y="8558946"/>
                    <a:pt x="2036364" y="8636823"/>
                    <a:pt x="2023904" y="8734430"/>
                  </a:cubicBezTo>
                  <a:cubicBezTo>
                    <a:pt x="1994830" y="8975332"/>
                    <a:pt x="1964717" y="9100974"/>
                    <a:pt x="1942912" y="9321107"/>
                  </a:cubicBezTo>
                  <a:cubicBezTo>
                    <a:pt x="1923183" y="9510090"/>
                    <a:pt x="1935643" y="9685575"/>
                    <a:pt x="1942912" y="9875596"/>
                  </a:cubicBezTo>
                  <a:cubicBezTo>
                    <a:pt x="1955372" y="10220334"/>
                    <a:pt x="1984446" y="10272253"/>
                    <a:pt x="1928374" y="10609722"/>
                  </a:cubicBezTo>
                  <a:cubicBezTo>
                    <a:pt x="1896185" y="10621145"/>
                    <a:pt x="1855689" y="10722904"/>
                    <a:pt x="1812077" y="10821550"/>
                  </a:cubicBezTo>
                  <a:cubicBezTo>
                    <a:pt x="1765350" y="10930578"/>
                    <a:pt x="1796502" y="11018840"/>
                    <a:pt x="1843228" y="11139290"/>
                  </a:cubicBezTo>
                  <a:cubicBezTo>
                    <a:pt x="1866072" y="11198477"/>
                    <a:pt x="1893070" y="11304391"/>
                    <a:pt x="1906568" y="11412380"/>
                  </a:cubicBezTo>
                  <a:cubicBezTo>
                    <a:pt x="1920068" y="11528678"/>
                    <a:pt x="1903453" y="11814229"/>
                    <a:pt x="1929413" y="11829805"/>
                  </a:cubicBezTo>
                  <a:cubicBezTo>
                    <a:pt x="1927336" y="11853687"/>
                    <a:pt x="1973024" y="11855764"/>
                    <a:pt x="1973024" y="11855764"/>
                  </a:cubicBezTo>
                  <a:cubicBezTo>
                    <a:pt x="2035327" y="11957524"/>
                    <a:pt x="2198350" y="11954409"/>
                    <a:pt x="2340606" y="11935718"/>
                  </a:cubicBezTo>
                  <a:cubicBezTo>
                    <a:pt x="2445482" y="11923258"/>
                    <a:pt x="2521283" y="11908721"/>
                    <a:pt x="2559702" y="11875493"/>
                  </a:cubicBezTo>
                  <a:cubicBezTo>
                    <a:pt x="2564894" y="11783078"/>
                    <a:pt x="2561779" y="11655359"/>
                    <a:pt x="2534781" y="11572289"/>
                  </a:cubicBezTo>
                  <a:cubicBezTo>
                    <a:pt x="2503630" y="11473645"/>
                    <a:pt x="2474556" y="11447685"/>
                    <a:pt x="2447558" y="11390575"/>
                  </a:cubicBezTo>
                  <a:cubicBezTo>
                    <a:pt x="2412254" y="11314774"/>
                    <a:pt x="2380065" y="11213014"/>
                    <a:pt x="2347875" y="11106062"/>
                  </a:cubicBezTo>
                  <a:cubicBezTo>
                    <a:pt x="2333338" y="11060374"/>
                    <a:pt x="2286611" y="10998072"/>
                    <a:pt x="2319839" y="10919156"/>
                  </a:cubicBezTo>
                  <a:cubicBezTo>
                    <a:pt x="2347875" y="10854777"/>
                    <a:pt x="2331261" y="10790398"/>
                    <a:pt x="2330223" y="10729135"/>
                  </a:cubicBezTo>
                  <a:cubicBezTo>
                    <a:pt x="2328146" y="10649180"/>
                    <a:pt x="2338530" y="10573380"/>
                    <a:pt x="2371758" y="10495502"/>
                  </a:cubicBezTo>
                  <a:cubicBezTo>
                    <a:pt x="2442367" y="10330401"/>
                    <a:pt x="2511937" y="10129996"/>
                    <a:pt x="2551395" y="9953474"/>
                  </a:cubicBezTo>
                  <a:cubicBezTo>
                    <a:pt x="2571124" y="9862097"/>
                    <a:pt x="2595007" y="9782143"/>
                    <a:pt x="2619927" y="9689728"/>
                  </a:cubicBezTo>
                  <a:cubicBezTo>
                    <a:pt x="2645887" y="9594199"/>
                    <a:pt x="2670807" y="9450903"/>
                    <a:pt x="2684307" y="9357451"/>
                  </a:cubicBezTo>
                  <a:cubicBezTo>
                    <a:pt x="2709227" y="9187158"/>
                    <a:pt x="2722726" y="9097859"/>
                    <a:pt x="2728956" y="8910952"/>
                  </a:cubicBezTo>
                  <a:cubicBezTo>
                    <a:pt x="2736225" y="8681473"/>
                    <a:pt x="2714419" y="8650322"/>
                    <a:pt x="2714419" y="8514296"/>
                  </a:cubicBezTo>
                  <a:cubicBezTo>
                    <a:pt x="2714419" y="8466531"/>
                    <a:pt x="2717534" y="8415650"/>
                    <a:pt x="2720649" y="8363732"/>
                  </a:cubicBezTo>
                  <a:cubicBezTo>
                    <a:pt x="2726879" y="8361656"/>
                    <a:pt x="2734148" y="8358541"/>
                    <a:pt x="2740378" y="8356464"/>
                  </a:cubicBezTo>
                  <a:cubicBezTo>
                    <a:pt x="2832793" y="8322198"/>
                    <a:pt x="2981280" y="8377232"/>
                    <a:pt x="3068502" y="8333620"/>
                  </a:cubicBezTo>
                  <a:cubicBezTo>
                    <a:pt x="3099654" y="8111410"/>
                    <a:pt x="3088232" y="7973307"/>
                    <a:pt x="3088232" y="7751096"/>
                  </a:cubicBezTo>
                  <a:cubicBezTo>
                    <a:pt x="3088232" y="7372091"/>
                    <a:pt x="3068502" y="6988933"/>
                    <a:pt x="3068502" y="6608891"/>
                  </a:cubicBezTo>
                  <a:cubicBezTo>
                    <a:pt x="3063310" y="6470788"/>
                    <a:pt x="3026968" y="6275575"/>
                    <a:pt x="3026968" y="6085554"/>
                  </a:cubicBezTo>
                  <a:cubicBezTo>
                    <a:pt x="3068502" y="6079323"/>
                    <a:pt x="3110037" y="6074131"/>
                    <a:pt x="3110037" y="6074131"/>
                  </a:cubicBezTo>
                  <a:cubicBezTo>
                    <a:pt x="3103807" y="5901762"/>
                    <a:pt x="3067464" y="5804156"/>
                    <a:pt x="3051888" y="5721086"/>
                  </a:cubicBezTo>
                  <a:cubicBezTo>
                    <a:pt x="2972973" y="5276665"/>
                    <a:pt x="2890942" y="5078337"/>
                    <a:pt x="2890942" y="5078337"/>
                  </a:cubicBezTo>
                  <a:cubicBezTo>
                    <a:pt x="2969858" y="5119871"/>
                    <a:pt x="3050850" y="5125063"/>
                    <a:pt x="3102769" y="5085605"/>
                  </a:cubicBezTo>
                  <a:cubicBezTo>
                    <a:pt x="3125613" y="5067953"/>
                    <a:pt x="3166109" y="5046147"/>
                    <a:pt x="3183761" y="5011881"/>
                  </a:cubicBezTo>
                  <a:cubicBezTo>
                    <a:pt x="3198298" y="4983845"/>
                    <a:pt x="3214913" y="4951656"/>
                    <a:pt x="3231526" y="4918428"/>
                  </a:cubicBezTo>
                  <a:cubicBezTo>
                    <a:pt x="3301097" y="4923620"/>
                    <a:pt x="3293828" y="5032648"/>
                    <a:pt x="3357169" y="4973461"/>
                  </a:cubicBezTo>
                  <a:cubicBezTo>
                    <a:pt x="3402857" y="4929850"/>
                    <a:pt x="3446468" y="4761634"/>
                    <a:pt x="3468274" y="4703486"/>
                  </a:cubicBezTo>
                  <a:cubicBezTo>
                    <a:pt x="3497348" y="4624570"/>
                    <a:pt x="3506694" y="4566421"/>
                    <a:pt x="3531614" y="4489582"/>
                  </a:cubicBezTo>
                  <a:cubicBezTo>
                    <a:pt x="3561727" y="4399244"/>
                    <a:pt x="3620914" y="4253872"/>
                    <a:pt x="3626106" y="4157304"/>
                  </a:cubicBezTo>
                  <a:cubicBezTo>
                    <a:pt x="3634413" y="4009856"/>
                    <a:pt x="3630260" y="3956899"/>
                    <a:pt x="3586648" y="3841640"/>
                  </a:cubicBezTo>
                  <a:cubicBezTo>
                    <a:pt x="3580418" y="3814643"/>
                    <a:pt x="3573149" y="3786607"/>
                    <a:pt x="3562766" y="3755456"/>
                  </a:cubicBezTo>
                  <a:close/>
                  <a:moveTo>
                    <a:pt x="617954" y="4981768"/>
                  </a:moveTo>
                  <a:cubicBezTo>
                    <a:pt x="608609" y="5134409"/>
                    <a:pt x="587841" y="5263166"/>
                    <a:pt x="569151" y="5460456"/>
                  </a:cubicBezTo>
                  <a:cubicBezTo>
                    <a:pt x="549422" y="5657746"/>
                    <a:pt x="528654" y="5850882"/>
                    <a:pt x="528654" y="5850882"/>
                  </a:cubicBezTo>
                  <a:cubicBezTo>
                    <a:pt x="523463" y="5775081"/>
                    <a:pt x="514117" y="5735623"/>
                    <a:pt x="514117" y="5681628"/>
                  </a:cubicBezTo>
                  <a:cubicBezTo>
                    <a:pt x="514117" y="5607904"/>
                    <a:pt x="518271" y="5553909"/>
                    <a:pt x="525539" y="5479147"/>
                  </a:cubicBezTo>
                  <a:cubicBezTo>
                    <a:pt x="532808" y="5397116"/>
                    <a:pt x="544230" y="5304701"/>
                    <a:pt x="552537" y="5221632"/>
                  </a:cubicBezTo>
                  <a:cubicBezTo>
                    <a:pt x="567074" y="5075221"/>
                    <a:pt x="564997" y="5001497"/>
                    <a:pt x="572266" y="4888315"/>
                  </a:cubicBezTo>
                  <a:cubicBezTo>
                    <a:pt x="578496" y="4800054"/>
                    <a:pt x="600302" y="4665066"/>
                    <a:pt x="642875" y="4534232"/>
                  </a:cubicBezTo>
                  <a:cubicBezTo>
                    <a:pt x="642875" y="4534232"/>
                    <a:pt x="628338" y="4830167"/>
                    <a:pt x="618992" y="4982807"/>
                  </a:cubicBezTo>
                  <a:close/>
                  <a:moveTo>
                    <a:pt x="3122497" y="4173918"/>
                  </a:moveTo>
                  <a:cubicBezTo>
                    <a:pt x="3107960" y="4218568"/>
                    <a:pt x="3096538" y="4280870"/>
                    <a:pt x="3083039" y="4346287"/>
                  </a:cubicBezTo>
                  <a:cubicBezTo>
                    <a:pt x="3067464" y="4426241"/>
                    <a:pt x="2958436" y="4563306"/>
                    <a:pt x="3002047" y="4599649"/>
                  </a:cubicBezTo>
                  <a:cubicBezTo>
                    <a:pt x="2989586" y="4626646"/>
                    <a:pt x="2977126" y="4660913"/>
                    <a:pt x="2958436" y="4685833"/>
                  </a:cubicBezTo>
                  <a:cubicBezTo>
                    <a:pt x="2939745" y="4710754"/>
                    <a:pt x="2930399" y="4712831"/>
                    <a:pt x="2907555" y="4713869"/>
                  </a:cubicBezTo>
                  <a:cubicBezTo>
                    <a:pt x="2883673" y="4715946"/>
                    <a:pt x="2843177" y="4677527"/>
                    <a:pt x="2809949" y="4647414"/>
                  </a:cubicBezTo>
                  <a:cubicBezTo>
                    <a:pt x="2792296" y="4631838"/>
                    <a:pt x="2779836" y="4619378"/>
                    <a:pt x="2764261" y="4607956"/>
                  </a:cubicBezTo>
                  <a:cubicBezTo>
                    <a:pt x="2742455" y="4591342"/>
                    <a:pt x="2724803" y="4575767"/>
                    <a:pt x="2702997" y="4591342"/>
                  </a:cubicBezTo>
                  <a:cubicBezTo>
                    <a:pt x="2692613" y="4458431"/>
                    <a:pt x="2678076" y="4418973"/>
                    <a:pt x="2685344" y="4342134"/>
                  </a:cubicBezTo>
                  <a:cubicBezTo>
                    <a:pt x="2689498" y="4299561"/>
                    <a:pt x="2685344" y="4256988"/>
                    <a:pt x="2680153" y="4214415"/>
                  </a:cubicBezTo>
                  <a:cubicBezTo>
                    <a:pt x="2675999" y="4179110"/>
                    <a:pt x="2672884" y="4159381"/>
                    <a:pt x="2667692" y="4117846"/>
                  </a:cubicBezTo>
                  <a:cubicBezTo>
                    <a:pt x="2663539" y="4080465"/>
                    <a:pt x="2656270" y="4056582"/>
                    <a:pt x="2653155" y="4014009"/>
                  </a:cubicBezTo>
                  <a:cubicBezTo>
                    <a:pt x="2649002" y="3960014"/>
                    <a:pt x="2649002" y="3917441"/>
                    <a:pt x="2644848" y="3867600"/>
                  </a:cubicBezTo>
                  <a:cubicBezTo>
                    <a:pt x="2641733" y="3822950"/>
                    <a:pt x="2644848" y="3769993"/>
                    <a:pt x="2657309" y="3728458"/>
                  </a:cubicBezTo>
                  <a:cubicBezTo>
                    <a:pt x="2672884" y="3676540"/>
                    <a:pt x="2690537" y="3648504"/>
                    <a:pt x="2700920" y="3601777"/>
                  </a:cubicBezTo>
                  <a:cubicBezTo>
                    <a:pt x="2716496" y="3530130"/>
                    <a:pt x="2716496" y="3503132"/>
                    <a:pt x="2724803" y="3462636"/>
                  </a:cubicBezTo>
                  <a:cubicBezTo>
                    <a:pt x="2736225" y="3406564"/>
                    <a:pt x="2733109" y="3338032"/>
                    <a:pt x="2752838" y="3276768"/>
                  </a:cubicBezTo>
                  <a:cubicBezTo>
                    <a:pt x="2812025" y="3370221"/>
                    <a:pt x="2881596" y="3497940"/>
                    <a:pt x="2975049" y="3631890"/>
                  </a:cubicBezTo>
                  <a:cubicBezTo>
                    <a:pt x="3009315" y="3680693"/>
                    <a:pt x="3044620" y="3737804"/>
                    <a:pt x="3068502" y="3789722"/>
                  </a:cubicBezTo>
                  <a:cubicBezTo>
                    <a:pt x="3090308" y="3837487"/>
                    <a:pt x="3112114" y="3882137"/>
                    <a:pt x="3127689" y="3929901"/>
                  </a:cubicBezTo>
                  <a:cubicBezTo>
                    <a:pt x="3140150" y="3968321"/>
                    <a:pt x="3149495" y="3992204"/>
                    <a:pt x="3149495" y="4036853"/>
                  </a:cubicBezTo>
                  <a:cubicBezTo>
                    <a:pt x="3149495" y="4086695"/>
                    <a:pt x="3144304" y="4103309"/>
                    <a:pt x="3122497" y="4172880"/>
                  </a:cubicBezTo>
                  <a:close/>
                </a:path>
              </a:pathLst>
            </a:custGeom>
            <a:solidFill>
              <a:srgbClr val="8DE971"/>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490"/>
            </a:p>
          </p:txBody>
        </p:sp>
        <p:grpSp>
          <p:nvGrpSpPr>
            <p:cNvPr id="159" name="Group 158">
              <a:extLst>
                <a:ext uri="{FF2B5EF4-FFF2-40B4-BE49-F238E27FC236}">
                  <a16:creationId xmlns:a16="http://schemas.microsoft.com/office/drawing/2014/main" id="{67B1E14D-0101-4E62-D567-9C2E29A03228}"/>
                </a:ext>
              </a:extLst>
            </p:cNvPr>
            <p:cNvGrpSpPr/>
            <p:nvPr userDrawn="1"/>
          </p:nvGrpSpPr>
          <p:grpSpPr>
            <a:xfrm>
              <a:off x="18922683" y="13377048"/>
              <a:ext cx="2148810" cy="6786546"/>
              <a:chOff x="8874882" y="13377048"/>
              <a:chExt cx="2148810" cy="6786546"/>
            </a:xfrm>
          </p:grpSpPr>
          <p:cxnSp>
            <p:nvCxnSpPr>
              <p:cNvPr id="160" name="Straight Connector 159">
                <a:extLst>
                  <a:ext uri="{FF2B5EF4-FFF2-40B4-BE49-F238E27FC236}">
                    <a16:creationId xmlns:a16="http://schemas.microsoft.com/office/drawing/2014/main" id="{D3D77B43-5CF1-E75A-7EFE-2B475AB95ADE}"/>
                  </a:ext>
                </a:extLst>
              </p:cNvPr>
              <p:cNvCxnSpPr>
                <a:cxnSpLocks/>
              </p:cNvCxnSpPr>
              <p:nvPr/>
            </p:nvCxnSpPr>
            <p:spPr>
              <a:xfrm>
                <a:off x="9949287" y="14040469"/>
                <a:ext cx="0" cy="6123125"/>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1" name="TextBox 160">
                <a:extLst>
                  <a:ext uri="{FF2B5EF4-FFF2-40B4-BE49-F238E27FC236}">
                    <a16:creationId xmlns:a16="http://schemas.microsoft.com/office/drawing/2014/main" id="{B397C464-1E72-4D90-C07E-C9674C512C26}"/>
                  </a:ext>
                </a:extLst>
              </p:cNvPr>
              <p:cNvSpPr txBox="1"/>
              <p:nvPr/>
            </p:nvSpPr>
            <p:spPr>
              <a:xfrm>
                <a:off x="8874882" y="13377048"/>
                <a:ext cx="2148810" cy="351158"/>
              </a:xfrm>
              <a:prstGeom prst="rect">
                <a:avLst/>
              </a:prstGeom>
              <a:noFill/>
            </p:spPr>
            <p:txBody>
              <a:bodyPr wrap="square" lIns="0" tIns="0" rIns="0" bIns="0" rtlCol="0">
                <a:spAutoFit/>
              </a:bodyPr>
              <a:lstStyle/>
              <a:p>
                <a:pPr algn="ctr"/>
                <a:r>
                  <a:rPr lang="en-US" sz="778">
                    <a:latin typeface="Segoe Sans Display Semibold" pitchFamily="2" charset="0"/>
                    <a:cs typeface="Segoe Sans Display Semibold" pitchFamily="2" charset="0"/>
                  </a:rPr>
                  <a:t>5 ft 5 inch</a:t>
                </a:r>
              </a:p>
            </p:txBody>
          </p:sp>
          <p:cxnSp>
            <p:nvCxnSpPr>
              <p:cNvPr id="162" name="Straight Connector 161">
                <a:extLst>
                  <a:ext uri="{FF2B5EF4-FFF2-40B4-BE49-F238E27FC236}">
                    <a16:creationId xmlns:a16="http://schemas.microsoft.com/office/drawing/2014/main" id="{A5184805-AACA-9D85-EE01-9ED57E54BA1B}"/>
                  </a:ext>
                </a:extLst>
              </p:cNvPr>
              <p:cNvCxnSpPr>
                <a:cxnSpLocks/>
              </p:cNvCxnSpPr>
              <p:nvPr/>
            </p:nvCxnSpPr>
            <p:spPr>
              <a:xfrm>
                <a:off x="9743676" y="14006286"/>
                <a:ext cx="411223" cy="0"/>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67" name="Center Screen Safe Space" hidden="1">
            <a:extLst>
              <a:ext uri="{FF2B5EF4-FFF2-40B4-BE49-F238E27FC236}">
                <a16:creationId xmlns:a16="http://schemas.microsoft.com/office/drawing/2014/main" id="{67596BE9-13BB-4C52-3013-CF87F6D422B5}"/>
              </a:ext>
            </a:extLst>
          </p:cNvPr>
          <p:cNvGrpSpPr/>
          <p:nvPr userDrawn="1"/>
        </p:nvGrpSpPr>
        <p:grpSpPr>
          <a:xfrm>
            <a:off x="0" y="0"/>
            <a:ext cx="12192000" cy="6858000"/>
            <a:chOff x="-1" y="0"/>
            <a:chExt cx="43891201" cy="20116800"/>
          </a:xfrm>
        </p:grpSpPr>
        <p:sp>
          <p:nvSpPr>
            <p:cNvPr id="151" name="Rectangle 150">
              <a:extLst>
                <a:ext uri="{FF2B5EF4-FFF2-40B4-BE49-F238E27FC236}">
                  <a16:creationId xmlns:a16="http://schemas.microsoft.com/office/drawing/2014/main" id="{5A7EA45B-D5D2-9FBC-7491-6FFF4C6141FC}"/>
                </a:ext>
              </a:extLst>
            </p:cNvPr>
            <p:cNvSpPr/>
            <p:nvPr userDrawn="1"/>
          </p:nvSpPr>
          <p:spPr bwMode="auto">
            <a:xfrm>
              <a:off x="0" y="0"/>
              <a:ext cx="4076700" cy="20116800"/>
            </a:xfrm>
            <a:prstGeom prst="rect">
              <a:avLst/>
            </a:prstGeom>
            <a:pattFill prst="ltDnDiag">
              <a:fgClr>
                <a:schemeClr val="bg1">
                  <a:lumMod val="75000"/>
                  <a:lumOff val="25000"/>
                </a:schemeClr>
              </a:fgClr>
              <a:bgClr>
                <a:schemeClr val="bg1">
                  <a:lumMod val="90000"/>
                  <a:lumOff val="1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259041" fontAlgn="base">
                <a:spcBef>
                  <a:spcPct val="0"/>
                </a:spcBef>
                <a:spcAft>
                  <a:spcPct val="0"/>
                </a:spcAft>
              </a:pPr>
              <a:endParaRPr lang="en-US" sz="556" err="1">
                <a:solidFill>
                  <a:schemeClr val="bg1"/>
                </a:solidFill>
                <a:ea typeface="Segoe UI" pitchFamily="34" charset="0"/>
                <a:cs typeface="Segoe UI" pitchFamily="34" charset="0"/>
              </a:endParaRPr>
            </a:p>
          </p:txBody>
        </p:sp>
        <p:sp>
          <p:nvSpPr>
            <p:cNvPr id="152" name="Rectangle 151">
              <a:extLst>
                <a:ext uri="{FF2B5EF4-FFF2-40B4-BE49-F238E27FC236}">
                  <a16:creationId xmlns:a16="http://schemas.microsoft.com/office/drawing/2014/main" id="{3573AD2A-6E0E-A2CE-9A7E-AABFDFABAC1C}"/>
                </a:ext>
              </a:extLst>
            </p:cNvPr>
            <p:cNvSpPr/>
            <p:nvPr userDrawn="1"/>
          </p:nvSpPr>
          <p:spPr bwMode="auto">
            <a:xfrm>
              <a:off x="39814500" y="0"/>
              <a:ext cx="4076700" cy="20116800"/>
            </a:xfrm>
            <a:prstGeom prst="rect">
              <a:avLst/>
            </a:prstGeom>
            <a:pattFill prst="ltDnDiag">
              <a:fgClr>
                <a:schemeClr val="bg1">
                  <a:lumMod val="75000"/>
                  <a:lumOff val="25000"/>
                </a:schemeClr>
              </a:fgClr>
              <a:bgClr>
                <a:schemeClr val="bg1">
                  <a:lumMod val="90000"/>
                  <a:lumOff val="1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259041" fontAlgn="base">
                <a:spcBef>
                  <a:spcPct val="0"/>
                </a:spcBef>
                <a:spcAft>
                  <a:spcPct val="0"/>
                </a:spcAft>
              </a:pPr>
              <a:endParaRPr lang="en-US" sz="556" err="1">
                <a:solidFill>
                  <a:schemeClr val="bg1"/>
                </a:solidFill>
                <a:ea typeface="Segoe UI" pitchFamily="34" charset="0"/>
                <a:cs typeface="Segoe UI" pitchFamily="34" charset="0"/>
              </a:endParaRPr>
            </a:p>
          </p:txBody>
        </p:sp>
        <p:cxnSp>
          <p:nvCxnSpPr>
            <p:cNvPr id="153" name="Straight Connector 152">
              <a:extLst>
                <a:ext uri="{FF2B5EF4-FFF2-40B4-BE49-F238E27FC236}">
                  <a16:creationId xmlns:a16="http://schemas.microsoft.com/office/drawing/2014/main" id="{00199AB4-2A7D-D52E-8352-BE8830FA339C}"/>
                </a:ext>
              </a:extLst>
            </p:cNvPr>
            <p:cNvCxnSpPr>
              <a:cxnSpLocks/>
            </p:cNvCxnSpPr>
            <p:nvPr userDrawn="1"/>
          </p:nvCxnSpPr>
          <p:spPr>
            <a:xfrm>
              <a:off x="4076700" y="0"/>
              <a:ext cx="0" cy="20116800"/>
            </a:xfrm>
            <a:prstGeom prst="line">
              <a:avLst/>
            </a:prstGeom>
            <a:ln w="50800">
              <a:solidFill>
                <a:srgbClr val="8DE97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C417723F-F34B-A222-B18F-11593EDE9191}"/>
                </a:ext>
              </a:extLst>
            </p:cNvPr>
            <p:cNvCxnSpPr>
              <a:cxnSpLocks/>
            </p:cNvCxnSpPr>
            <p:nvPr userDrawn="1"/>
          </p:nvCxnSpPr>
          <p:spPr>
            <a:xfrm>
              <a:off x="39814500" y="0"/>
              <a:ext cx="0" cy="20116800"/>
            </a:xfrm>
            <a:prstGeom prst="line">
              <a:avLst/>
            </a:prstGeom>
            <a:ln w="50800">
              <a:solidFill>
                <a:srgbClr val="8DE97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C66D465A-2D6D-BAD4-CE2C-B64A75123154}"/>
                </a:ext>
              </a:extLst>
            </p:cNvPr>
            <p:cNvSpPr txBox="1"/>
            <p:nvPr userDrawn="1"/>
          </p:nvSpPr>
          <p:spPr>
            <a:xfrm>
              <a:off x="-1" y="8396406"/>
              <a:ext cx="4076698" cy="2708435"/>
            </a:xfrm>
            <a:prstGeom prst="rect">
              <a:avLst/>
            </a:prstGeom>
            <a:noFill/>
          </p:spPr>
          <p:txBody>
            <a:bodyPr wrap="square" lIns="0" tIns="0" rIns="0" bIns="0" rtlCol="0">
              <a:spAutoFit/>
            </a:bodyPr>
            <a:lstStyle/>
            <a:p>
              <a:pPr algn="ctr"/>
              <a:r>
                <a:rPr lang="en-US" sz="1500">
                  <a:latin typeface="Segoe Sans Display Semibold" pitchFamily="2" charset="0"/>
                  <a:cs typeface="Segoe Sans Display Semibold" pitchFamily="2" charset="0"/>
                </a:rPr>
                <a:t>CENTER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SCREEN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SAFE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SPACE</a:t>
              </a:r>
            </a:p>
          </p:txBody>
        </p:sp>
        <p:sp>
          <p:nvSpPr>
            <p:cNvPr id="156" name="TextBox 155">
              <a:extLst>
                <a:ext uri="{FF2B5EF4-FFF2-40B4-BE49-F238E27FC236}">
                  <a16:creationId xmlns:a16="http://schemas.microsoft.com/office/drawing/2014/main" id="{04B42A27-0685-AD1E-64AC-525A79D24820}"/>
                </a:ext>
              </a:extLst>
            </p:cNvPr>
            <p:cNvSpPr txBox="1"/>
            <p:nvPr userDrawn="1"/>
          </p:nvSpPr>
          <p:spPr>
            <a:xfrm>
              <a:off x="39814499" y="8396406"/>
              <a:ext cx="4076698" cy="2708435"/>
            </a:xfrm>
            <a:prstGeom prst="rect">
              <a:avLst/>
            </a:prstGeom>
            <a:noFill/>
          </p:spPr>
          <p:txBody>
            <a:bodyPr wrap="square" lIns="0" tIns="0" rIns="0" bIns="0" rtlCol="0">
              <a:spAutoFit/>
            </a:bodyPr>
            <a:lstStyle/>
            <a:p>
              <a:pPr algn="ctr"/>
              <a:r>
                <a:rPr lang="en-US" sz="1500">
                  <a:latin typeface="Segoe Sans Display Semibold" pitchFamily="2" charset="0"/>
                  <a:cs typeface="Segoe Sans Display Semibold" pitchFamily="2" charset="0"/>
                </a:rPr>
                <a:t>CENTER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SCREEN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SAFE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SPACE</a:t>
              </a:r>
            </a:p>
          </p:txBody>
        </p:sp>
      </p:grpSp>
    </p:spTree>
    <p:extLst>
      <p:ext uri="{BB962C8B-B14F-4D97-AF65-F5344CB8AC3E}">
        <p14:creationId xmlns:p14="http://schemas.microsoft.com/office/powerpoint/2010/main" val="2575016349"/>
      </p:ext>
    </p:extLst>
  </p:cSld>
  <p:clrMap bg1="dk1" tx1="lt1" bg2="dk2" tx2="lt2" accent1="accent1" accent2="accent2" accent3="accent3" accent4="accent4" accent5="accent5" accent6="accent6" hlink="hlink" folHlink="folHlink"/>
  <p:sldLayoutIdLst>
    <p:sldLayoutId id="2147485768" r:id="rId1"/>
    <p:sldLayoutId id="2147485769" r:id="rId2"/>
    <p:sldLayoutId id="2147485770" r:id="rId3"/>
    <p:sldLayoutId id="2147485771" r:id="rId4"/>
    <p:sldLayoutId id="2147485772" r:id="rId5"/>
    <p:sldLayoutId id="2147485773" r:id="rId6"/>
    <p:sldLayoutId id="2147485774" r:id="rId7"/>
    <p:sldLayoutId id="2147485775" r:id="rId8"/>
    <p:sldLayoutId id="2147485776" r:id="rId9"/>
    <p:sldLayoutId id="2147485777" r:id="rId10"/>
    <p:sldLayoutId id="2147485778" r:id="rId11"/>
    <p:sldLayoutId id="2147485779" r:id="rId12"/>
    <p:sldLayoutId id="2147485780" r:id="rId13"/>
    <p:sldLayoutId id="2147485781" r:id="rId14"/>
    <p:sldLayoutId id="2147485782" r:id="rId15"/>
    <p:sldLayoutId id="2147485783" r:id="rId16"/>
    <p:sldLayoutId id="2147485784" r:id="rId17"/>
    <p:sldLayoutId id="2147485785" r:id="rId18"/>
    <p:sldLayoutId id="2147485786" r:id="rId19"/>
    <p:sldLayoutId id="2147485787" r:id="rId20"/>
    <p:sldLayoutId id="2147485788" r:id="rId21"/>
    <p:sldLayoutId id="2147485789" r:id="rId22"/>
    <p:sldLayoutId id="2147485790" r:id="rId23"/>
    <p:sldLayoutId id="2147485791" r:id="rId24"/>
    <p:sldLayoutId id="2147485792" r:id="rId25"/>
    <p:sldLayoutId id="2147485793" r:id="rId26"/>
    <p:sldLayoutId id="2147485794" r:id="rId27"/>
    <p:sldLayoutId id="2147485795" r:id="rId28"/>
    <p:sldLayoutId id="2147485796" r:id="rId29"/>
    <p:sldLayoutId id="2147485797" r:id="rId30"/>
    <p:sldLayoutId id="2147485798" r:id="rId31"/>
    <p:sldLayoutId id="2147485799" r:id="rId32"/>
    <p:sldLayoutId id="2147485800" r:id="rId33"/>
    <p:sldLayoutId id="2147485801" r:id="rId34"/>
    <p:sldLayoutId id="2147485802" r:id="rId35"/>
    <p:sldLayoutId id="2147485803" r:id="rId36"/>
    <p:sldLayoutId id="2147485804" r:id="rId37"/>
    <p:sldLayoutId id="2147485805" r:id="rId38"/>
    <p:sldLayoutId id="2147485806" r:id="rId39"/>
    <p:sldLayoutId id="2147485807" r:id="rId40"/>
    <p:sldLayoutId id="2147485808" r:id="rId41"/>
    <p:sldLayoutId id="2147485809" r:id="rId42"/>
    <p:sldLayoutId id="2147485810" r:id="rId43"/>
    <p:sldLayoutId id="2147485811" r:id="rId44"/>
    <p:sldLayoutId id="2147485812" r:id="rId45"/>
    <p:sldLayoutId id="2147485813" r:id="rId46"/>
    <p:sldLayoutId id="2147485814" r:id="rId47"/>
    <p:sldLayoutId id="2147485815" r:id="rId48"/>
    <p:sldLayoutId id="2147485816" r:id="rId49"/>
    <p:sldLayoutId id="2147485817" r:id="rId50"/>
  </p:sldLayoutIdLst>
  <p:transition>
    <p:fade/>
  </p:transition>
  <p:hf sldNum="0" hdr="0" ftr="0" dt="0"/>
  <p:txStyles>
    <p:titleStyle>
      <a:lvl1pPr algn="l" defTabSz="760064" rtl="0" eaLnBrk="1" latinLnBrk="0" hangingPunct="1">
        <a:lnSpc>
          <a:spcPct val="100000"/>
        </a:lnSpc>
        <a:spcBef>
          <a:spcPct val="0"/>
        </a:spcBef>
        <a:buNone/>
        <a:defRPr lang="en-US" sz="2934" b="0" kern="1200" cap="none" spc="-41" baseline="0" dirty="0" smtClean="0">
          <a:ln w="3175">
            <a:noFill/>
          </a:ln>
          <a:solidFill>
            <a:schemeClr val="tx1"/>
          </a:solidFill>
          <a:effectLst/>
          <a:latin typeface="+mj-lt"/>
          <a:ea typeface="+mn-ea"/>
          <a:cs typeface="Segoe UI" pitchFamily="34" charset="0"/>
        </a:defRPr>
      </a:lvl1pPr>
    </p:titleStyle>
    <p:bodyStyle>
      <a:lvl1pPr marL="18627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282" kern="1200" spc="0" baseline="0">
          <a:solidFill>
            <a:schemeClr val="tx1"/>
          </a:solidFill>
          <a:latin typeface="+mn-lt"/>
          <a:ea typeface="+mn-ea"/>
          <a:cs typeface="Segoe UI" panose="020B0502040204020203" pitchFamily="34" charset="0"/>
        </a:defRPr>
      </a:lvl1pPr>
      <a:lvl2pPr marL="37255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solidFill>
            <a:schemeClr val="tx1"/>
          </a:solidFill>
          <a:latin typeface="+mn-lt"/>
          <a:ea typeface="+mn-ea"/>
          <a:cs typeface="+mn-cs"/>
        </a:defRPr>
      </a:lvl2pPr>
      <a:lvl3pPr marL="535553" marR="0" indent="-162994"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04" kern="1200" spc="0" baseline="0">
          <a:solidFill>
            <a:schemeClr val="tx1"/>
          </a:solidFill>
          <a:latin typeface="+mn-lt"/>
          <a:ea typeface="+mn-ea"/>
          <a:cs typeface="+mn-cs"/>
        </a:defRPr>
      </a:lvl3pPr>
      <a:lvl4pPr marL="686906" marR="0" indent="-147471"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4pPr>
      <a:lvl5pPr marL="834377" marR="0" indent="-137122"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5pPr>
      <a:lvl6pPr marL="2090176"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6pPr>
      <a:lvl7pPr marL="2470209"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7pPr>
      <a:lvl8pPr marL="2850241"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8pPr>
      <a:lvl9pPr marL="3230274"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9pPr>
    </p:bodyStyle>
    <p:otherStyle>
      <a:defPPr>
        <a:defRPr lang="en-US"/>
      </a:defPPr>
      <a:lvl1pPr marL="0" algn="l" defTabSz="760064" rtl="0" eaLnBrk="1" latinLnBrk="0" hangingPunct="1">
        <a:defRPr sz="1467" kern="1200">
          <a:solidFill>
            <a:schemeClr val="tx1"/>
          </a:solidFill>
          <a:latin typeface="+mn-lt"/>
          <a:ea typeface="+mn-ea"/>
          <a:cs typeface="+mn-cs"/>
        </a:defRPr>
      </a:lvl1pPr>
      <a:lvl2pPr marL="380032" algn="l" defTabSz="760064" rtl="0" eaLnBrk="1" latinLnBrk="0" hangingPunct="1">
        <a:defRPr sz="1467" kern="1200">
          <a:solidFill>
            <a:schemeClr val="tx1"/>
          </a:solidFill>
          <a:latin typeface="+mn-lt"/>
          <a:ea typeface="+mn-ea"/>
          <a:cs typeface="+mn-cs"/>
        </a:defRPr>
      </a:lvl2pPr>
      <a:lvl3pPr marL="760064" algn="l" defTabSz="760064" rtl="0" eaLnBrk="1" latinLnBrk="0" hangingPunct="1">
        <a:defRPr sz="1467" kern="1200">
          <a:solidFill>
            <a:schemeClr val="tx1"/>
          </a:solidFill>
          <a:latin typeface="+mn-lt"/>
          <a:ea typeface="+mn-ea"/>
          <a:cs typeface="+mn-cs"/>
        </a:defRPr>
      </a:lvl3pPr>
      <a:lvl4pPr marL="1140096" algn="l" defTabSz="760064" rtl="0" eaLnBrk="1" latinLnBrk="0" hangingPunct="1">
        <a:defRPr sz="1467" kern="1200">
          <a:solidFill>
            <a:schemeClr val="tx1"/>
          </a:solidFill>
          <a:latin typeface="+mn-lt"/>
          <a:ea typeface="+mn-ea"/>
          <a:cs typeface="+mn-cs"/>
        </a:defRPr>
      </a:lvl4pPr>
      <a:lvl5pPr marL="1520128" algn="l" defTabSz="760064" rtl="0" eaLnBrk="1" latinLnBrk="0" hangingPunct="1">
        <a:defRPr sz="1467" kern="1200">
          <a:solidFill>
            <a:schemeClr val="tx1"/>
          </a:solidFill>
          <a:latin typeface="+mn-lt"/>
          <a:ea typeface="+mn-ea"/>
          <a:cs typeface="+mn-cs"/>
        </a:defRPr>
      </a:lvl5pPr>
      <a:lvl6pPr marL="1900161" algn="l" defTabSz="760064" rtl="0" eaLnBrk="1" latinLnBrk="0" hangingPunct="1">
        <a:defRPr sz="1467" kern="1200">
          <a:solidFill>
            <a:schemeClr val="tx1"/>
          </a:solidFill>
          <a:latin typeface="+mn-lt"/>
          <a:ea typeface="+mn-ea"/>
          <a:cs typeface="+mn-cs"/>
        </a:defRPr>
      </a:lvl6pPr>
      <a:lvl7pPr marL="2280192" algn="l" defTabSz="760064" rtl="0" eaLnBrk="1" latinLnBrk="0" hangingPunct="1">
        <a:defRPr sz="1467" kern="1200">
          <a:solidFill>
            <a:schemeClr val="tx1"/>
          </a:solidFill>
          <a:latin typeface="+mn-lt"/>
          <a:ea typeface="+mn-ea"/>
          <a:cs typeface="+mn-cs"/>
        </a:defRPr>
      </a:lvl7pPr>
      <a:lvl8pPr marL="2660224" algn="l" defTabSz="760064" rtl="0" eaLnBrk="1" latinLnBrk="0" hangingPunct="1">
        <a:defRPr sz="1467" kern="1200">
          <a:solidFill>
            <a:schemeClr val="tx1"/>
          </a:solidFill>
          <a:latin typeface="+mn-lt"/>
          <a:ea typeface="+mn-ea"/>
          <a:cs typeface="+mn-cs"/>
        </a:defRPr>
      </a:lvl8pPr>
      <a:lvl9pPr marL="3040257" algn="l" defTabSz="760064" rtl="0" eaLnBrk="1" latinLnBrk="0" hangingPunct="1">
        <a:defRPr sz="1467"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1326">
          <p15:clr>
            <a:srgbClr val="C35EA4"/>
          </p15:clr>
        </p15:guide>
        <p15:guide id="17" pos="26328">
          <p15:clr>
            <a:srgbClr val="C35EA4"/>
          </p15:clr>
        </p15:guide>
        <p15:guide id="25" orient="horz" pos="1082">
          <p15:clr>
            <a:srgbClr val="C35EA4"/>
          </p15:clr>
        </p15:guide>
        <p15:guide id="26" orient="horz" pos="11584">
          <p15:clr>
            <a:srgbClr val="C35EA4"/>
          </p15:clr>
        </p15:guide>
        <p15:guide id="27" orient="horz" pos="540">
          <p15:clr>
            <a:srgbClr val="A4A3A4"/>
          </p15:clr>
        </p15:guide>
        <p15:guide id="28" pos="666">
          <p15:clr>
            <a:srgbClr val="A4A3A4"/>
          </p15:clr>
        </p15:guide>
        <p15:guide id="29" orient="horz" pos="12129">
          <p15:clr>
            <a:srgbClr val="A4A3A4"/>
          </p15:clr>
        </p15:guide>
        <p15:guide id="30" pos="26982">
          <p15:clr>
            <a:srgbClr val="A4A3A4"/>
          </p15:clr>
        </p15:guide>
        <p15:guide id="31" orient="horz" pos="11757">
          <p15:clr>
            <a:srgbClr val="F26B43"/>
          </p15:clr>
        </p15:guide>
        <p15:guide id="32" pos="2569">
          <p15:clr>
            <a:srgbClr val="9FCC3B"/>
          </p15:clr>
        </p15:guide>
        <p15:guide id="33" pos="25079">
          <p15:clr>
            <a:srgbClr val="9FCC3B"/>
          </p15:clr>
        </p15:guide>
        <p15:guide id="34" pos="23999">
          <p15:clr>
            <a:srgbClr val="C35EA4"/>
          </p15:clr>
        </p15:guide>
        <p15:guide id="35" pos="24551">
          <p15:clr>
            <a:srgbClr val="A4A3A4"/>
          </p15:clr>
        </p15:guide>
        <p15:guide id="36" pos="3649">
          <p15:clr>
            <a:srgbClr val="C35EA4"/>
          </p15:clr>
        </p15:guide>
        <p15:guide id="37" pos="3097">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pic>
        <p:nvPicPr>
          <p:cNvPr id="170" name="Graphic 169">
            <a:extLst>
              <a:ext uri="{FF2B5EF4-FFF2-40B4-BE49-F238E27FC236}">
                <a16:creationId xmlns:a16="http://schemas.microsoft.com/office/drawing/2014/main" id="{87669CC0-3832-FA2C-CEFD-1CCDCD58E618}"/>
              </a:ext>
            </a:extLst>
          </p:cNvPr>
          <p:cNvPicPr>
            <a:picLocks/>
          </p:cNvPicPr>
          <p:nvPr userDrawn="1"/>
        </p:nvPicPr>
        <p:blipFill>
          <a:blip r:embed="rId55">
            <a:extLst>
              <a:ext uri="{96DAC541-7B7A-43D3-8B79-37D633B846F1}">
                <asvg:svgBlip xmlns:asvg="http://schemas.microsoft.com/office/drawing/2016/SVG/main" r:embed="rId56"/>
              </a:ext>
            </a:extLst>
          </a:blip>
          <a:srcRect/>
          <a:stretch/>
        </p:blipFill>
        <p:spPr>
          <a:xfrm rot="5400000">
            <a:off x="9382283" y="2870836"/>
            <a:ext cx="6858000" cy="1116330"/>
          </a:xfrm>
          <a:prstGeom prst="rect">
            <a:avLst/>
          </a:prstGeom>
        </p:spPr>
      </p:pic>
      <p:sp>
        <p:nvSpPr>
          <p:cNvPr id="2" name="Title Placeholder 1"/>
          <p:cNvSpPr>
            <a:spLocks noGrp="1"/>
          </p:cNvSpPr>
          <p:nvPr>
            <p:ph type="title"/>
          </p:nvPr>
        </p:nvSpPr>
        <p:spPr>
          <a:xfrm>
            <a:off x="1609108" y="457201"/>
            <a:ext cx="8973784" cy="451534"/>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1605045" y="1435503"/>
            <a:ext cx="8973784" cy="131439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ctr" defTabSz="759844" fontAlgn="base">
              <a:lnSpc>
                <a:spcPct val="90000"/>
              </a:lnSpc>
              <a:spcBef>
                <a:spcPct val="0"/>
              </a:spcBef>
              <a:spcAft>
                <a:spcPct val="0"/>
              </a:spcAft>
            </a:pPr>
            <a:endParaRPr lang="en-US" sz="1956">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ctr" defTabSz="759844" fontAlgn="base">
              <a:lnSpc>
                <a:spcPct val="90000"/>
              </a:lnSpc>
              <a:spcBef>
                <a:spcPct val="0"/>
              </a:spcBef>
              <a:spcAft>
                <a:spcPct val="0"/>
              </a:spcAft>
            </a:pPr>
            <a:endParaRPr lang="en-US" sz="1956">
              <a:gradFill>
                <a:gsLst>
                  <a:gs pos="0">
                    <a:srgbClr val="FFFFFF"/>
                  </a:gs>
                  <a:gs pos="100000">
                    <a:srgbClr val="FFFFFF"/>
                  </a:gs>
                </a:gsLst>
                <a:lin ang="5400000" scaled="0"/>
              </a:gradFill>
              <a:ea typeface="Segoe UI" pitchFamily="34" charset="0"/>
              <a:cs typeface="Segoe UI" pitchFamily="34" charset="0"/>
            </a:endParaRPr>
          </a:p>
        </p:txBody>
      </p:sp>
      <p:sp>
        <p:nvSpPr>
          <p:cNvPr id="5" name="Speaker stage presence" hidden="1">
            <a:extLst>
              <a:ext uri="{FF2B5EF4-FFF2-40B4-BE49-F238E27FC236}">
                <a16:creationId xmlns:a16="http://schemas.microsoft.com/office/drawing/2014/main" id="{43E41BE2-06D9-7A84-6481-48E62E2C7EC3}"/>
              </a:ext>
            </a:extLst>
          </p:cNvPr>
          <p:cNvSpPr/>
          <p:nvPr userDrawn="1"/>
        </p:nvSpPr>
        <p:spPr bwMode="auto">
          <a:xfrm>
            <a:off x="1144159" y="4394349"/>
            <a:ext cx="10015454" cy="2479603"/>
          </a:xfrm>
          <a:prstGeom prst="rect">
            <a:avLst/>
          </a:prstGeom>
          <a:pattFill prst="ltDnDiag">
            <a:fgClr>
              <a:schemeClr val="bg2">
                <a:lumMod val="75000"/>
              </a:schemeClr>
            </a:fgClr>
            <a:bgClr>
              <a:schemeClr val="bg2">
                <a:lumMod val="5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40640" rIns="50800" bIns="40640" numCol="1" spcCol="0" rtlCol="0" fromWordArt="0" anchor="ctr" anchorCtr="0" forceAA="0" compatLnSpc="1">
            <a:prstTxWarp prst="textNoShape">
              <a:avLst/>
            </a:prstTxWarp>
            <a:noAutofit/>
          </a:bodyPr>
          <a:lstStyle/>
          <a:p>
            <a:pPr marL="0" algn="l" defTabSz="853416" rtl="0" eaLnBrk="1" fontAlgn="base" latinLnBrk="0" hangingPunct="1">
              <a:spcBef>
                <a:spcPct val="0"/>
              </a:spcBef>
              <a:spcAft>
                <a:spcPct val="0"/>
              </a:spcAft>
            </a:pPr>
            <a:r>
              <a:rPr lang="en-US" sz="1500" b="1" i="0" kern="1200">
                <a:solidFill>
                  <a:schemeClr val="bg2">
                    <a:lumMod val="40000"/>
                    <a:lumOff val="60000"/>
                  </a:schemeClr>
                </a:solidFill>
                <a:latin typeface="Segoe UI Variable Display Semibold" pitchFamily="2" charset="0"/>
                <a:ea typeface="+mn-ea"/>
                <a:cs typeface="Segoe Sans Display Semibold" pitchFamily="2" charset="0"/>
              </a:rPr>
              <a:t>Speaker stage presence</a:t>
            </a:r>
            <a:r>
              <a:rPr lang="en-US" sz="1500" b="1" i="0" kern="1200">
                <a:solidFill>
                  <a:schemeClr val="bg2">
                    <a:lumMod val="60000"/>
                    <a:lumOff val="40000"/>
                  </a:schemeClr>
                </a:solidFill>
                <a:latin typeface="Segoe UI Variable Display Semibold" pitchFamily="2" charset="0"/>
                <a:ea typeface="+mn-ea"/>
                <a:cs typeface="Segoe Sans Display Semibold" pitchFamily="2" charset="0"/>
              </a:rPr>
              <a:t> </a:t>
            </a:r>
          </a:p>
        </p:txBody>
      </p:sp>
      <p:grpSp>
        <p:nvGrpSpPr>
          <p:cNvPr id="169" name="Scale: 6 Foot" hidden="1">
            <a:extLst>
              <a:ext uri="{FF2B5EF4-FFF2-40B4-BE49-F238E27FC236}">
                <a16:creationId xmlns:a16="http://schemas.microsoft.com/office/drawing/2014/main" id="{9B015CDA-565F-74BB-E8A2-A8BBFEE66511}"/>
              </a:ext>
            </a:extLst>
          </p:cNvPr>
          <p:cNvGrpSpPr/>
          <p:nvPr userDrawn="1"/>
        </p:nvGrpSpPr>
        <p:grpSpPr>
          <a:xfrm>
            <a:off x="6243205" y="4201336"/>
            <a:ext cx="1188791" cy="3159566"/>
            <a:chOff x="22475536" y="12323919"/>
            <a:chExt cx="4279649" cy="9268061"/>
          </a:xfrm>
        </p:grpSpPr>
        <p:sp>
          <p:nvSpPr>
            <p:cNvPr id="158" name="Freeform: Shape 157">
              <a:extLst>
                <a:ext uri="{FF2B5EF4-FFF2-40B4-BE49-F238E27FC236}">
                  <a16:creationId xmlns:a16="http://schemas.microsoft.com/office/drawing/2014/main" id="{A36FDD67-879D-C40C-6CD9-7E2B22569D26}"/>
                </a:ext>
              </a:extLst>
            </p:cNvPr>
            <p:cNvSpPr/>
            <p:nvPr userDrawn="1"/>
          </p:nvSpPr>
          <p:spPr>
            <a:xfrm>
              <a:off x="22475536" y="12937068"/>
              <a:ext cx="2782738" cy="8654912"/>
            </a:xfrm>
            <a:custGeom>
              <a:avLst/>
              <a:gdLst>
                <a:gd name="connsiteX0" fmla="*/ 2899 w 4038617"/>
                <a:gd name="connsiteY0" fmla="*/ 4525801 h 12560967"/>
                <a:gd name="connsiteX1" fmla="*/ 77661 w 4038617"/>
                <a:gd name="connsiteY1" fmla="*/ 5078212 h 12560967"/>
                <a:gd name="connsiteX2" fmla="*/ 155539 w 4038617"/>
                <a:gd name="connsiteY2" fmla="*/ 5525749 h 12560967"/>
                <a:gd name="connsiteX3" fmla="*/ 255222 w 4038617"/>
                <a:gd name="connsiteY3" fmla="*/ 5869449 h 12560967"/>
                <a:gd name="connsiteX4" fmla="*/ 343483 w 4038617"/>
                <a:gd name="connsiteY4" fmla="*/ 6174729 h 12560967"/>
                <a:gd name="connsiteX5" fmla="*/ 377749 w 4038617"/>
                <a:gd name="connsiteY5" fmla="*/ 6270259 h 12560967"/>
                <a:gd name="connsiteX6" fmla="*/ 439013 w 4038617"/>
                <a:gd name="connsiteY6" fmla="*/ 6415630 h 12560967"/>
                <a:gd name="connsiteX7" fmla="*/ 450435 w 4038617"/>
                <a:gd name="connsiteY7" fmla="*/ 6247415 h 12560967"/>
                <a:gd name="connsiteX8" fmla="*/ 711066 w 4038617"/>
                <a:gd name="connsiteY8" fmla="*/ 6454050 h 12560967"/>
                <a:gd name="connsiteX9" fmla="*/ 650840 w 4038617"/>
                <a:gd name="connsiteY9" fmla="*/ 6909893 h 12560967"/>
                <a:gd name="connsiteX10" fmla="*/ 656032 w 4038617"/>
                <a:gd name="connsiteY10" fmla="*/ 7080186 h 12560967"/>
                <a:gd name="connsiteX11" fmla="*/ 694452 w 4038617"/>
                <a:gd name="connsiteY11" fmla="*/ 7271245 h 12560967"/>
                <a:gd name="connsiteX12" fmla="*/ 687183 w 4038617"/>
                <a:gd name="connsiteY12" fmla="*/ 7626367 h 12560967"/>
                <a:gd name="connsiteX13" fmla="*/ 728718 w 4038617"/>
                <a:gd name="connsiteY13" fmla="*/ 7965913 h 12560967"/>
                <a:gd name="connsiteX14" fmla="*/ 751562 w 4038617"/>
                <a:gd name="connsiteY14" fmla="*/ 8248350 h 12560967"/>
                <a:gd name="connsiteX15" fmla="*/ 781675 w 4038617"/>
                <a:gd name="connsiteY15" fmla="*/ 8473675 h 12560967"/>
                <a:gd name="connsiteX16" fmla="*/ 778559 w 4038617"/>
                <a:gd name="connsiteY16" fmla="*/ 8766495 h 12560967"/>
                <a:gd name="connsiteX17" fmla="*/ 752600 w 4038617"/>
                <a:gd name="connsiteY17" fmla="*/ 9034394 h 12560967"/>
                <a:gd name="connsiteX18" fmla="*/ 697567 w 4038617"/>
                <a:gd name="connsiteY18" fmla="*/ 9369787 h 12560967"/>
                <a:gd name="connsiteX19" fmla="*/ 659147 w 4038617"/>
                <a:gd name="connsiteY19" fmla="*/ 9684412 h 12560967"/>
                <a:gd name="connsiteX20" fmla="*/ 605152 w 4038617"/>
                <a:gd name="connsiteY20" fmla="*/ 9940889 h 12560967"/>
                <a:gd name="connsiteX21" fmla="*/ 586461 w 4038617"/>
                <a:gd name="connsiteY21" fmla="*/ 10220210 h 12560967"/>
                <a:gd name="connsiteX22" fmla="*/ 529351 w 4038617"/>
                <a:gd name="connsiteY22" fmla="*/ 10465265 h 12560967"/>
                <a:gd name="connsiteX23" fmla="*/ 453550 w 4038617"/>
                <a:gd name="connsiteY23" fmla="*/ 10984449 h 12560967"/>
                <a:gd name="connsiteX24" fmla="*/ 419284 w 4038617"/>
                <a:gd name="connsiteY24" fmla="*/ 11201468 h 12560967"/>
                <a:gd name="connsiteX25" fmla="*/ 369442 w 4038617"/>
                <a:gd name="connsiteY25" fmla="*/ 11449638 h 12560967"/>
                <a:gd name="connsiteX26" fmla="*/ 437975 w 4038617"/>
                <a:gd name="connsiteY26" fmla="*/ 11629275 h 12560967"/>
                <a:gd name="connsiteX27" fmla="*/ 449397 w 4038617"/>
                <a:gd name="connsiteY27" fmla="*/ 11823450 h 12560967"/>
                <a:gd name="connsiteX28" fmla="*/ 376711 w 4038617"/>
                <a:gd name="connsiteY28" fmla="*/ 11976090 h 12560967"/>
                <a:gd name="connsiteX29" fmla="*/ 320639 w 4038617"/>
                <a:gd name="connsiteY29" fmla="*/ 12080965 h 12560967"/>
                <a:gd name="connsiteX30" fmla="*/ 199150 w 4038617"/>
                <a:gd name="connsiteY30" fmla="*/ 12239836 h 12560967"/>
                <a:gd name="connsiteX31" fmla="*/ 184613 w 4038617"/>
                <a:gd name="connsiteY31" fmla="*/ 12414282 h 12560967"/>
                <a:gd name="connsiteX32" fmla="*/ 299872 w 4038617"/>
                <a:gd name="connsiteY32" fmla="*/ 12540962 h 12560967"/>
                <a:gd name="connsiteX33" fmla="*/ 553234 w 4038617"/>
                <a:gd name="connsiteY33" fmla="*/ 12559653 h 12560967"/>
                <a:gd name="connsiteX34" fmla="*/ 888626 w 4038617"/>
                <a:gd name="connsiteY34" fmla="*/ 12510850 h 12560967"/>
                <a:gd name="connsiteX35" fmla="*/ 1094223 w 4038617"/>
                <a:gd name="connsiteY35" fmla="*/ 12421550 h 12560967"/>
                <a:gd name="connsiteX36" fmla="*/ 1131605 w 4038617"/>
                <a:gd name="connsiteY36" fmla="*/ 12280332 h 12560967"/>
                <a:gd name="connsiteX37" fmla="*/ 1102530 w 4038617"/>
                <a:gd name="connsiteY37" fmla="*/ 12006203 h 12560967"/>
                <a:gd name="connsiteX38" fmla="*/ 1262439 w 4038617"/>
                <a:gd name="connsiteY38" fmla="*/ 11836949 h 12560967"/>
                <a:gd name="connsiteX39" fmla="*/ 1240633 w 4038617"/>
                <a:gd name="connsiteY39" fmla="*/ 11723767 h 12560967"/>
                <a:gd name="connsiteX40" fmla="*/ 1186638 w 4038617"/>
                <a:gd name="connsiteY40" fmla="*/ 11601239 h 12560967"/>
                <a:gd name="connsiteX41" fmla="*/ 1310204 w 4038617"/>
                <a:gd name="connsiteY41" fmla="*/ 11441331 h 12560967"/>
                <a:gd name="connsiteX42" fmla="*/ 1256209 w 4038617"/>
                <a:gd name="connsiteY42" fmla="*/ 11189007 h 12560967"/>
                <a:gd name="connsiteX43" fmla="*/ 1281130 w 4038617"/>
                <a:gd name="connsiteY43" fmla="*/ 10930454 h 12560967"/>
                <a:gd name="connsiteX44" fmla="*/ 1340317 w 4038617"/>
                <a:gd name="connsiteY44" fmla="*/ 10532759 h 12560967"/>
                <a:gd name="connsiteX45" fmla="*/ 1386005 w 4038617"/>
                <a:gd name="connsiteY45" fmla="*/ 10234747 h 12560967"/>
                <a:gd name="connsiteX46" fmla="*/ 1397427 w 4038617"/>
                <a:gd name="connsiteY46" fmla="*/ 9975155 h 12560967"/>
                <a:gd name="connsiteX47" fmla="*/ 1413002 w 4038617"/>
                <a:gd name="connsiteY47" fmla="*/ 9806940 h 12560967"/>
                <a:gd name="connsiteX48" fmla="*/ 1451422 w 4038617"/>
                <a:gd name="connsiteY48" fmla="*/ 9631455 h 12560967"/>
                <a:gd name="connsiteX49" fmla="*/ 1432731 w 4038617"/>
                <a:gd name="connsiteY49" fmla="*/ 9447665 h 12560967"/>
                <a:gd name="connsiteX50" fmla="*/ 1471151 w 4038617"/>
                <a:gd name="connsiteY50" fmla="*/ 9249336 h 12560967"/>
                <a:gd name="connsiteX51" fmla="*/ 1524108 w 4038617"/>
                <a:gd name="connsiteY51" fmla="*/ 9036470 h 12560967"/>
                <a:gd name="connsiteX52" fmla="*/ 1578103 w 4038617"/>
                <a:gd name="connsiteY52" fmla="*/ 8761303 h 12560967"/>
                <a:gd name="connsiteX53" fmla="*/ 1668441 w 4038617"/>
                <a:gd name="connsiteY53" fmla="*/ 8456023 h 12560967"/>
                <a:gd name="connsiteX54" fmla="*/ 1692323 w 4038617"/>
                <a:gd name="connsiteY54" fmla="*/ 8196431 h 12560967"/>
                <a:gd name="connsiteX55" fmla="*/ 1776431 w 4038617"/>
                <a:gd name="connsiteY55" fmla="*/ 7951376 h 12560967"/>
                <a:gd name="connsiteX56" fmla="*/ 1806544 w 4038617"/>
                <a:gd name="connsiteY56" fmla="*/ 7691784 h 12560967"/>
                <a:gd name="connsiteX57" fmla="*/ 1943608 w 4038617"/>
                <a:gd name="connsiteY57" fmla="*/ 7401041 h 12560967"/>
                <a:gd name="connsiteX58" fmla="*/ 2004872 w 4038617"/>
                <a:gd name="connsiteY58" fmla="*/ 7125874 h 12560967"/>
                <a:gd name="connsiteX59" fmla="*/ 2111824 w 4038617"/>
                <a:gd name="connsiteY59" fmla="*/ 7625329 h 12560967"/>
                <a:gd name="connsiteX60" fmla="*/ 2259272 w 4038617"/>
                <a:gd name="connsiteY60" fmla="*/ 8053137 h 12560967"/>
                <a:gd name="connsiteX61" fmla="*/ 2370377 w 4038617"/>
                <a:gd name="connsiteY61" fmla="*/ 8430064 h 12560967"/>
                <a:gd name="connsiteX62" fmla="*/ 2518864 w 4038617"/>
                <a:gd name="connsiteY62" fmla="*/ 9020895 h 12560967"/>
                <a:gd name="connsiteX63" fmla="*/ 2580128 w 4038617"/>
                <a:gd name="connsiteY63" fmla="*/ 9341751 h 12560967"/>
                <a:gd name="connsiteX64" fmla="*/ 2661121 w 4038617"/>
                <a:gd name="connsiteY64" fmla="*/ 9622110 h 12560967"/>
                <a:gd name="connsiteX65" fmla="*/ 2714077 w 4038617"/>
                <a:gd name="connsiteY65" fmla="*/ 10051995 h 12560967"/>
                <a:gd name="connsiteX66" fmla="*/ 2752497 w 4038617"/>
                <a:gd name="connsiteY66" fmla="*/ 10507838 h 12560967"/>
                <a:gd name="connsiteX67" fmla="*/ 2807530 w 4038617"/>
                <a:gd name="connsiteY67" fmla="*/ 10754969 h 12560967"/>
                <a:gd name="connsiteX68" fmla="*/ 2828298 w 4038617"/>
                <a:gd name="connsiteY68" fmla="*/ 10960567 h 12560967"/>
                <a:gd name="connsiteX69" fmla="*/ 2828298 w 4038617"/>
                <a:gd name="connsiteY69" fmla="*/ 11167202 h 12560967"/>
                <a:gd name="connsiteX70" fmla="*/ 2889561 w 4038617"/>
                <a:gd name="connsiteY70" fmla="*/ 11388374 h 12560967"/>
                <a:gd name="connsiteX71" fmla="*/ 2828298 w 4038617"/>
                <a:gd name="connsiteY71" fmla="*/ 11690539 h 12560967"/>
                <a:gd name="connsiteX72" fmla="*/ 2909291 w 4038617"/>
                <a:gd name="connsiteY72" fmla="*/ 11802683 h 12560967"/>
                <a:gd name="connsiteX73" fmla="*/ 2986130 w 4038617"/>
                <a:gd name="connsiteY73" fmla="*/ 11835911 h 12560967"/>
                <a:gd name="connsiteX74" fmla="*/ 3044278 w 4038617"/>
                <a:gd name="connsiteY74" fmla="*/ 11998935 h 12560967"/>
                <a:gd name="connsiteX75" fmla="*/ 3013127 w 4038617"/>
                <a:gd name="connsiteY75" fmla="*/ 12373785 h 12560967"/>
                <a:gd name="connsiteX76" fmla="*/ 3236376 w 4038617"/>
                <a:gd name="connsiteY76" fmla="*/ 12399745 h 12560967"/>
                <a:gd name="connsiteX77" fmla="*/ 3463779 w 4038617"/>
                <a:gd name="connsiteY77" fmla="*/ 12533693 h 12560967"/>
                <a:gd name="connsiteX78" fmla="*/ 3843822 w 4038617"/>
                <a:gd name="connsiteY78" fmla="*/ 12533693 h 12560967"/>
                <a:gd name="connsiteX79" fmla="*/ 4019306 w 4038617"/>
                <a:gd name="connsiteY79" fmla="*/ 12444394 h 12560967"/>
                <a:gd name="connsiteX80" fmla="*/ 4023459 w 4038617"/>
                <a:gd name="connsiteY80" fmla="*/ 12224260 h 12560967"/>
                <a:gd name="connsiteX81" fmla="*/ 3843822 w 4038617"/>
                <a:gd name="connsiteY81" fmla="*/ 12051891 h 12560967"/>
                <a:gd name="connsiteX82" fmla="*/ 3782558 w 4038617"/>
                <a:gd name="connsiteY82" fmla="*/ 11926248 h 12560967"/>
                <a:gd name="connsiteX83" fmla="*/ 3725448 w 4038617"/>
                <a:gd name="connsiteY83" fmla="*/ 11849409 h 12560967"/>
                <a:gd name="connsiteX84" fmla="*/ 3628879 w 4038617"/>
                <a:gd name="connsiteY84" fmla="*/ 11762186 h 12560967"/>
                <a:gd name="connsiteX85" fmla="*/ 3664184 w 4038617"/>
                <a:gd name="connsiteY85" fmla="*/ 11742458 h 12560967"/>
                <a:gd name="connsiteX86" fmla="*/ 3584230 w 4038617"/>
                <a:gd name="connsiteY86" fmla="*/ 11581510 h 12560967"/>
                <a:gd name="connsiteX87" fmla="*/ 3661069 w 4038617"/>
                <a:gd name="connsiteY87" fmla="*/ 11440292 h 12560967"/>
                <a:gd name="connsiteX88" fmla="*/ 3638225 w 4038617"/>
                <a:gd name="connsiteY88" fmla="*/ 11160972 h 12560967"/>
                <a:gd name="connsiteX89" fmla="*/ 3596690 w 4038617"/>
                <a:gd name="connsiteY89" fmla="*/ 10939799 h 12560967"/>
                <a:gd name="connsiteX90" fmla="*/ 3542695 w 4038617"/>
                <a:gd name="connsiteY90" fmla="*/ 10710320 h 12560967"/>
                <a:gd name="connsiteX91" fmla="*/ 3516736 w 4038617"/>
                <a:gd name="connsiteY91" fmla="*/ 10325085 h 12560967"/>
                <a:gd name="connsiteX92" fmla="*/ 3516736 w 4038617"/>
                <a:gd name="connsiteY92" fmla="*/ 9904546 h 12560967"/>
                <a:gd name="connsiteX93" fmla="*/ 3447165 w 4038617"/>
                <a:gd name="connsiteY93" fmla="*/ 9553578 h 12560967"/>
                <a:gd name="connsiteX94" fmla="*/ 3378633 w 4038617"/>
                <a:gd name="connsiteY94" fmla="*/ 9346943 h 12560967"/>
                <a:gd name="connsiteX95" fmla="*/ 3316331 w 4038617"/>
                <a:gd name="connsiteY95" fmla="*/ 9002205 h 12560967"/>
                <a:gd name="connsiteX96" fmla="*/ 3292448 w 4038617"/>
                <a:gd name="connsiteY96" fmla="*/ 8660582 h 12560967"/>
                <a:gd name="connsiteX97" fmla="*/ 3224954 w 4038617"/>
                <a:gd name="connsiteY97" fmla="*/ 8216160 h 12560967"/>
                <a:gd name="connsiteX98" fmla="*/ 3270642 w 4038617"/>
                <a:gd name="connsiteY98" fmla="*/ 8025100 h 12560967"/>
                <a:gd name="connsiteX99" fmla="*/ 3313216 w 4038617"/>
                <a:gd name="connsiteY99" fmla="*/ 7803928 h 12560967"/>
                <a:gd name="connsiteX100" fmla="*/ 3324638 w 4038617"/>
                <a:gd name="connsiteY100" fmla="*/ 7406233 h 12560967"/>
                <a:gd name="connsiteX101" fmla="*/ 3300755 w 4038617"/>
                <a:gd name="connsiteY101" fmla="*/ 7115490 h 12560967"/>
                <a:gd name="connsiteX102" fmla="*/ 3316331 w 4038617"/>
                <a:gd name="connsiteY102" fmla="*/ 6837207 h 12560967"/>
                <a:gd name="connsiteX103" fmla="*/ 3491815 w 4038617"/>
                <a:gd name="connsiteY103" fmla="*/ 6814364 h 12560967"/>
                <a:gd name="connsiteX104" fmla="*/ 3400439 w 4038617"/>
                <a:gd name="connsiteY104" fmla="*/ 6356443 h 12560967"/>
                <a:gd name="connsiteX105" fmla="*/ 3495968 w 4038617"/>
                <a:gd name="connsiteY105" fmla="*/ 6212110 h 12560967"/>
                <a:gd name="connsiteX106" fmla="*/ 3582153 w 4038617"/>
                <a:gd name="connsiteY106" fmla="*/ 6101005 h 12560967"/>
                <a:gd name="connsiteX107" fmla="*/ 3671453 w 4038617"/>
                <a:gd name="connsiteY107" fmla="*/ 5952518 h 12560967"/>
                <a:gd name="connsiteX108" fmla="*/ 3687028 w 4038617"/>
                <a:gd name="connsiteY108" fmla="*/ 5765612 h 12560967"/>
                <a:gd name="connsiteX109" fmla="*/ 3709872 w 4038617"/>
                <a:gd name="connsiteY109" fmla="*/ 5544439 h 12560967"/>
                <a:gd name="connsiteX110" fmla="*/ 3820978 w 4038617"/>
                <a:gd name="connsiteY110" fmla="*/ 5391799 h 12560967"/>
                <a:gd name="connsiteX111" fmla="*/ 3950774 w 4038617"/>
                <a:gd name="connsiteY111" fmla="*/ 5040831 h 12560967"/>
                <a:gd name="connsiteX112" fmla="*/ 3965311 w 4038617"/>
                <a:gd name="connsiteY112" fmla="*/ 4824850 h 12560967"/>
                <a:gd name="connsiteX113" fmla="*/ 3927929 w 4038617"/>
                <a:gd name="connsiteY113" fmla="*/ 4627561 h 12560967"/>
                <a:gd name="connsiteX114" fmla="*/ 3950774 w 4038617"/>
                <a:gd name="connsiteY114" fmla="*/ 4276592 h 12560967"/>
                <a:gd name="connsiteX115" fmla="*/ 3893663 w 4038617"/>
                <a:gd name="connsiteY115" fmla="*/ 3810365 h 12560967"/>
                <a:gd name="connsiteX116" fmla="*/ 3882241 w 4038617"/>
                <a:gd name="connsiteY116" fmla="*/ 3451090 h 12560967"/>
                <a:gd name="connsiteX117" fmla="*/ 3813709 w 4038617"/>
                <a:gd name="connsiteY117" fmla="*/ 2767843 h 12560967"/>
                <a:gd name="connsiteX118" fmla="*/ 3745177 w 4038617"/>
                <a:gd name="connsiteY118" fmla="*/ 2481254 h 12560967"/>
                <a:gd name="connsiteX119" fmla="*/ 3572808 w 4038617"/>
                <a:gd name="connsiteY119" fmla="*/ 2374302 h 12560967"/>
                <a:gd name="connsiteX120" fmla="*/ 3224954 w 4038617"/>
                <a:gd name="connsiteY120" fmla="*/ 2207125 h 12560967"/>
                <a:gd name="connsiteX121" fmla="*/ 2878140 w 4038617"/>
                <a:gd name="connsiteY121" fmla="*/ 2045139 h 12560967"/>
                <a:gd name="connsiteX122" fmla="*/ 2608164 w 4038617"/>
                <a:gd name="connsiteY122" fmla="*/ 1905998 h 12560967"/>
                <a:gd name="connsiteX123" fmla="*/ 2448255 w 4038617"/>
                <a:gd name="connsiteY123" fmla="*/ 1789701 h 12560967"/>
                <a:gd name="connsiteX124" fmla="*/ 2463831 w 4038617"/>
                <a:gd name="connsiteY124" fmla="*/ 1485459 h 12560967"/>
                <a:gd name="connsiteX125" fmla="*/ 2474214 w 4038617"/>
                <a:gd name="connsiteY125" fmla="*/ 1449116 h 12560967"/>
                <a:gd name="connsiteX126" fmla="*/ 2478368 w 4038617"/>
                <a:gd name="connsiteY126" fmla="*/ 1481306 h 12560967"/>
                <a:gd name="connsiteX127" fmla="*/ 2481483 w 4038617"/>
                <a:gd name="connsiteY127" fmla="*/ 1413812 h 12560967"/>
                <a:gd name="connsiteX128" fmla="*/ 2489790 w 4038617"/>
                <a:gd name="connsiteY128" fmla="*/ 1375392 h 12560967"/>
                <a:gd name="connsiteX129" fmla="*/ 2493943 w 4038617"/>
                <a:gd name="connsiteY129" fmla="*/ 1444963 h 12560967"/>
                <a:gd name="connsiteX130" fmla="*/ 2500173 w 4038617"/>
                <a:gd name="connsiteY130" fmla="*/ 1351510 h 12560967"/>
                <a:gd name="connsiteX131" fmla="*/ 2518864 w 4038617"/>
                <a:gd name="connsiteY131" fmla="*/ 1451193 h 12560967"/>
                <a:gd name="connsiteX132" fmla="*/ 2521979 w 4038617"/>
                <a:gd name="connsiteY132" fmla="*/ 1293361 h 12560967"/>
                <a:gd name="connsiteX133" fmla="*/ 2521979 w 4038617"/>
                <a:gd name="connsiteY133" fmla="*/ 1392006 h 12560967"/>
                <a:gd name="connsiteX134" fmla="*/ 2526133 w 4038617"/>
                <a:gd name="connsiteY134" fmla="*/ 1296476 h 12560967"/>
                <a:gd name="connsiteX135" fmla="*/ 2529248 w 4038617"/>
                <a:gd name="connsiteY135" fmla="*/ 1338011 h 12560967"/>
                <a:gd name="connsiteX136" fmla="*/ 2531325 w 4038617"/>
                <a:gd name="connsiteY136" fmla="*/ 1291284 h 12560967"/>
                <a:gd name="connsiteX137" fmla="*/ 2534440 w 4038617"/>
                <a:gd name="connsiteY137" fmla="*/ 1327627 h 12560967"/>
                <a:gd name="connsiteX138" fmla="*/ 2536516 w 4038617"/>
                <a:gd name="connsiteY138" fmla="*/ 1295438 h 12560967"/>
                <a:gd name="connsiteX139" fmla="*/ 2580128 w 4038617"/>
                <a:gd name="connsiteY139" fmla="*/ 1266363 h 12560967"/>
                <a:gd name="connsiteX140" fmla="*/ 2620624 w 4038617"/>
                <a:gd name="connsiteY140" fmla="*/ 1058690 h 12560967"/>
                <a:gd name="connsiteX141" fmla="*/ 2620624 w 4038617"/>
                <a:gd name="connsiteY141" fmla="*/ 1035846 h 12560967"/>
                <a:gd name="connsiteX142" fmla="*/ 2614394 w 4038617"/>
                <a:gd name="connsiteY142" fmla="*/ 1162527 h 12560967"/>
                <a:gd name="connsiteX143" fmla="*/ 2626855 w 4038617"/>
                <a:gd name="connsiteY143" fmla="*/ 1056613 h 12560967"/>
                <a:gd name="connsiteX144" fmla="*/ 2623739 w 4038617"/>
                <a:gd name="connsiteY144" fmla="*/ 1156296 h 12560967"/>
                <a:gd name="connsiteX145" fmla="*/ 2646583 w 4038617"/>
                <a:gd name="connsiteY145" fmla="*/ 976659 h 12560967"/>
                <a:gd name="connsiteX146" fmla="*/ 2646583 w 4038617"/>
                <a:gd name="connsiteY146" fmla="*/ 1070112 h 12560967"/>
                <a:gd name="connsiteX147" fmla="*/ 2652814 w 4038617"/>
                <a:gd name="connsiteY147" fmla="*/ 979774 h 12560967"/>
                <a:gd name="connsiteX148" fmla="*/ 2646583 w 4038617"/>
                <a:gd name="connsiteY148" fmla="*/ 886321 h 12560967"/>
                <a:gd name="connsiteX149" fmla="*/ 2622701 w 4038617"/>
                <a:gd name="connsiteY149" fmla="*/ 762755 h 12560967"/>
                <a:gd name="connsiteX150" fmla="*/ 2648660 w 4038617"/>
                <a:gd name="connsiteY150" fmla="*/ 809481 h 12560967"/>
                <a:gd name="connsiteX151" fmla="*/ 2626855 w 4038617"/>
                <a:gd name="connsiteY151" fmla="*/ 760678 h 12560967"/>
                <a:gd name="connsiteX152" fmla="*/ 2651775 w 4038617"/>
                <a:gd name="connsiteY152" fmla="*/ 798059 h 12560967"/>
                <a:gd name="connsiteX153" fmla="*/ 2574936 w 4038617"/>
                <a:gd name="connsiteY153" fmla="*/ 412825 h 12560967"/>
                <a:gd name="connsiteX154" fmla="*/ 2608164 w 4038617"/>
                <a:gd name="connsiteY154" fmla="*/ 512508 h 12560967"/>
                <a:gd name="connsiteX155" fmla="*/ 2529248 w 4038617"/>
                <a:gd name="connsiteY155" fmla="*/ 305873 h 12560967"/>
                <a:gd name="connsiteX156" fmla="*/ 2338188 w 4038617"/>
                <a:gd name="connsiteY156" fmla="*/ 105468 h 12560967"/>
                <a:gd name="connsiteX157" fmla="*/ 2155435 w 4038617"/>
                <a:gd name="connsiteY157" fmla="*/ 27590 h 12560967"/>
                <a:gd name="connsiteX158" fmla="*/ 2051599 w 4038617"/>
                <a:gd name="connsiteY158" fmla="*/ 24475 h 12560967"/>
                <a:gd name="connsiteX159" fmla="*/ 2189702 w 4038617"/>
                <a:gd name="connsiteY159" fmla="*/ 31744 h 12560967"/>
                <a:gd name="connsiteX160" fmla="*/ 1984105 w 4038617"/>
                <a:gd name="connsiteY160" fmla="*/ 34859 h 12560967"/>
                <a:gd name="connsiteX161" fmla="*/ 1787853 w 4038617"/>
                <a:gd name="connsiteY161" fmla="*/ 5785 h 12560967"/>
                <a:gd name="connsiteX162" fmla="*/ 1928033 w 4038617"/>
                <a:gd name="connsiteY162" fmla="*/ 19283 h 12560967"/>
                <a:gd name="connsiteX163" fmla="*/ 1776431 w 4038617"/>
                <a:gd name="connsiteY163" fmla="*/ 13053 h 12560967"/>
                <a:gd name="connsiteX164" fmla="*/ 1610292 w 4038617"/>
                <a:gd name="connsiteY164" fmla="*/ 66010 h 12560967"/>
                <a:gd name="connsiteX165" fmla="*/ 1468036 w 4038617"/>
                <a:gd name="connsiteY165" fmla="*/ 184384 h 12560967"/>
                <a:gd name="connsiteX166" fmla="*/ 1561489 w 4038617"/>
                <a:gd name="connsiteY166" fmla="*/ 101314 h 12560967"/>
                <a:gd name="connsiteX167" fmla="*/ 1359007 w 4038617"/>
                <a:gd name="connsiteY167" fmla="*/ 347408 h 12560967"/>
                <a:gd name="connsiteX168" fmla="*/ 1299820 w 4038617"/>
                <a:gd name="connsiteY168" fmla="*/ 570657 h 12560967"/>
                <a:gd name="connsiteX169" fmla="*/ 1298782 w 4038617"/>
                <a:gd name="connsiteY169" fmla="*/ 842709 h 12560967"/>
                <a:gd name="connsiteX170" fmla="*/ 1308127 w 4038617"/>
                <a:gd name="connsiteY170" fmla="*/ 1016117 h 12560967"/>
                <a:gd name="connsiteX171" fmla="*/ 1305012 w 4038617"/>
                <a:gd name="connsiteY171" fmla="*/ 916433 h 12560967"/>
                <a:gd name="connsiteX172" fmla="*/ 1312281 w 4038617"/>
                <a:gd name="connsiteY172" fmla="*/ 1033769 h 12560967"/>
                <a:gd name="connsiteX173" fmla="*/ 1343432 w 4038617"/>
                <a:gd name="connsiteY173" fmla="*/ 1186409 h 12560967"/>
                <a:gd name="connsiteX174" fmla="*/ 1330971 w 4038617"/>
                <a:gd name="connsiteY174" fmla="*/ 1032731 h 12560967"/>
                <a:gd name="connsiteX175" fmla="*/ 1341355 w 4038617"/>
                <a:gd name="connsiteY175" fmla="*/ 1124107 h 12560967"/>
                <a:gd name="connsiteX176" fmla="*/ 1337201 w 4038617"/>
                <a:gd name="connsiteY176" fmla="*/ 1050383 h 12560967"/>
                <a:gd name="connsiteX177" fmla="*/ 1350700 w 4038617"/>
                <a:gd name="connsiteY177" fmla="*/ 1126184 h 12560967"/>
                <a:gd name="connsiteX178" fmla="*/ 1341355 w 4038617"/>
                <a:gd name="connsiteY178" fmla="*/ 1032731 h 12560967"/>
                <a:gd name="connsiteX179" fmla="*/ 1348623 w 4038617"/>
                <a:gd name="connsiteY179" fmla="*/ 1082572 h 12560967"/>
                <a:gd name="connsiteX180" fmla="*/ 1343432 w 4038617"/>
                <a:gd name="connsiteY180" fmla="*/ 1020270 h 12560967"/>
                <a:gd name="connsiteX181" fmla="*/ 1349662 w 4038617"/>
                <a:gd name="connsiteY181" fmla="*/ 1056613 h 12560967"/>
                <a:gd name="connsiteX182" fmla="*/ 1353815 w 4038617"/>
                <a:gd name="connsiteY182" fmla="*/ 1079457 h 12560967"/>
                <a:gd name="connsiteX183" fmla="*/ 1356930 w 4038617"/>
                <a:gd name="connsiteY183" fmla="*/ 1156296 h 12560967"/>
                <a:gd name="connsiteX184" fmla="*/ 1357969 w 4038617"/>
                <a:gd name="connsiteY184" fmla="*/ 1108531 h 12560967"/>
                <a:gd name="connsiteX185" fmla="*/ 1376659 w 4038617"/>
                <a:gd name="connsiteY185" fmla="*/ 1232097 h 12560967"/>
                <a:gd name="connsiteX186" fmla="*/ 1364199 w 4038617"/>
                <a:gd name="connsiteY186" fmla="*/ 1139683 h 12560967"/>
                <a:gd name="connsiteX187" fmla="*/ 1374583 w 4038617"/>
                <a:gd name="connsiteY187" fmla="*/ 1201985 h 12560967"/>
                <a:gd name="connsiteX188" fmla="*/ 1395350 w 4038617"/>
                <a:gd name="connsiteY188" fmla="*/ 1265325 h 12560967"/>
                <a:gd name="connsiteX189" fmla="*/ 1390158 w 4038617"/>
                <a:gd name="connsiteY189" fmla="*/ 1204061 h 12560967"/>
                <a:gd name="connsiteX190" fmla="*/ 1400542 w 4038617"/>
                <a:gd name="connsiteY190" fmla="*/ 1270517 h 12560967"/>
                <a:gd name="connsiteX191" fmla="*/ 1395350 w 4038617"/>
                <a:gd name="connsiteY191" fmla="*/ 1216522 h 12560967"/>
                <a:gd name="connsiteX192" fmla="*/ 1410926 w 4038617"/>
                <a:gd name="connsiteY192" fmla="*/ 1292323 h 12560967"/>
                <a:gd name="connsiteX193" fmla="*/ 1402619 w 4038617"/>
                <a:gd name="connsiteY193" fmla="*/ 1199908 h 12560967"/>
                <a:gd name="connsiteX194" fmla="*/ 1406772 w 4038617"/>
                <a:gd name="connsiteY194" fmla="*/ 1231059 h 12560967"/>
                <a:gd name="connsiteX195" fmla="*/ 1463882 w 4038617"/>
                <a:gd name="connsiteY195" fmla="*/ 1358778 h 12560967"/>
                <a:gd name="connsiteX196" fmla="*/ 1504379 w 4038617"/>
                <a:gd name="connsiteY196" fmla="*/ 1368123 h 12560967"/>
                <a:gd name="connsiteX197" fmla="*/ 1514762 w 4038617"/>
                <a:gd name="connsiteY197" fmla="*/ 1425234 h 12560967"/>
                <a:gd name="connsiteX198" fmla="*/ 1509571 w 4038617"/>
                <a:gd name="connsiteY198" fmla="*/ 1367085 h 12560967"/>
                <a:gd name="connsiteX199" fmla="*/ 1515801 w 4038617"/>
                <a:gd name="connsiteY199" fmla="*/ 1365008 h 12560967"/>
                <a:gd name="connsiteX200" fmla="*/ 1526184 w 4038617"/>
                <a:gd name="connsiteY200" fmla="*/ 1475075 h 12560967"/>
                <a:gd name="connsiteX201" fmla="*/ 1532415 w 4038617"/>
                <a:gd name="connsiteY201" fmla="*/ 1396159 h 12560967"/>
                <a:gd name="connsiteX202" fmla="*/ 1535530 w 4038617"/>
                <a:gd name="connsiteY202" fmla="*/ 1485459 h 12560967"/>
                <a:gd name="connsiteX203" fmla="*/ 1535530 w 4038617"/>
                <a:gd name="connsiteY203" fmla="*/ 1389929 h 12560967"/>
                <a:gd name="connsiteX204" fmla="*/ 1542798 w 4038617"/>
                <a:gd name="connsiteY204" fmla="*/ 1413812 h 12560967"/>
                <a:gd name="connsiteX205" fmla="*/ 1553182 w 4038617"/>
                <a:gd name="connsiteY205" fmla="*/ 1475075 h 12560967"/>
                <a:gd name="connsiteX206" fmla="*/ 1550067 w 4038617"/>
                <a:gd name="connsiteY206" fmla="*/ 1435617 h 12560967"/>
                <a:gd name="connsiteX207" fmla="*/ 1589525 w 4038617"/>
                <a:gd name="connsiteY207" fmla="*/ 1588257 h 12560967"/>
                <a:gd name="connsiteX208" fmla="*/ 1580179 w 4038617"/>
                <a:gd name="connsiteY208" fmla="*/ 1791778 h 12560967"/>
                <a:gd name="connsiteX209" fmla="*/ 1453499 w 4038617"/>
                <a:gd name="connsiteY209" fmla="*/ 1924689 h 12560967"/>
                <a:gd name="connsiteX210" fmla="*/ 1077609 w 4038617"/>
                <a:gd name="connsiteY210" fmla="*/ 2088751 h 12560967"/>
                <a:gd name="connsiteX211" fmla="*/ 650840 w 4038617"/>
                <a:gd name="connsiteY211" fmla="*/ 2225815 h 12560967"/>
                <a:gd name="connsiteX212" fmla="*/ 431745 w 4038617"/>
                <a:gd name="connsiteY212" fmla="*/ 2344189 h 12560967"/>
                <a:gd name="connsiteX213" fmla="*/ 372558 w 4038617"/>
                <a:gd name="connsiteY213" fmla="*/ 2569515 h 12560967"/>
                <a:gd name="connsiteX214" fmla="*/ 336215 w 4038617"/>
                <a:gd name="connsiteY214" fmla="*/ 2744999 h 12560967"/>
                <a:gd name="connsiteX215" fmla="*/ 267682 w 4038617"/>
                <a:gd name="connsiteY215" fmla="*/ 3003553 h 12560967"/>
                <a:gd name="connsiteX216" fmla="*/ 251069 w 4038617"/>
                <a:gd name="connsiteY216" fmla="*/ 3171769 h 12560967"/>
                <a:gd name="connsiteX217" fmla="*/ 206419 w 4038617"/>
                <a:gd name="connsiteY217" fmla="*/ 3370097 h 12560967"/>
                <a:gd name="connsiteX218" fmla="*/ 160731 w 4038617"/>
                <a:gd name="connsiteY218" fmla="*/ 3660840 h 12560967"/>
                <a:gd name="connsiteX219" fmla="*/ 62086 w 4038617"/>
                <a:gd name="connsiteY219" fmla="*/ 4081379 h 12560967"/>
                <a:gd name="connsiteX220" fmla="*/ 822 w 4038617"/>
                <a:gd name="connsiteY220" fmla="*/ 4527877 h 12560967"/>
                <a:gd name="connsiteX221" fmla="*/ 3295563 w 4038617"/>
                <a:gd name="connsiteY221" fmla="*/ 4493611 h 12560967"/>
                <a:gd name="connsiteX222" fmla="*/ 3346444 w 4038617"/>
                <a:gd name="connsiteY222" fmla="*/ 4139528 h 12560967"/>
                <a:gd name="connsiteX223" fmla="*/ 3395247 w 4038617"/>
                <a:gd name="connsiteY223" fmla="*/ 4549683 h 12560967"/>
                <a:gd name="connsiteX224" fmla="*/ 3320484 w 4038617"/>
                <a:gd name="connsiteY224" fmla="*/ 4876769 h 12560967"/>
                <a:gd name="connsiteX225" fmla="*/ 3295563 w 4038617"/>
                <a:gd name="connsiteY225" fmla="*/ 4493611 h 12560967"/>
                <a:gd name="connsiteX226" fmla="*/ 658109 w 4038617"/>
                <a:gd name="connsiteY226" fmla="*/ 4969183 h 12560967"/>
                <a:gd name="connsiteX227" fmla="*/ 596845 w 4038617"/>
                <a:gd name="connsiteY227" fmla="*/ 4846656 h 12560967"/>
                <a:gd name="connsiteX228" fmla="*/ 705874 w 4038617"/>
                <a:gd name="connsiteY228" fmla="*/ 4770855 h 12560967"/>
                <a:gd name="connsiteX229" fmla="*/ 800365 w 4038617"/>
                <a:gd name="connsiteY229" fmla="*/ 4599525 h 12560967"/>
                <a:gd name="connsiteX230" fmla="*/ 810749 w 4038617"/>
                <a:gd name="connsiteY230" fmla="*/ 4464537 h 12560967"/>
                <a:gd name="connsiteX231" fmla="*/ 886550 w 4038617"/>
                <a:gd name="connsiteY231" fmla="*/ 4869500 h 12560967"/>
                <a:gd name="connsiteX232" fmla="*/ 828401 w 4038617"/>
                <a:gd name="connsiteY232" fmla="*/ 5078212 h 12560967"/>
                <a:gd name="connsiteX233" fmla="*/ 739101 w 4038617"/>
                <a:gd name="connsiteY233" fmla="*/ 5284847 h 12560967"/>
                <a:gd name="connsiteX234" fmla="*/ 708989 w 4038617"/>
                <a:gd name="connsiteY234" fmla="*/ 5149860 h 12560967"/>
                <a:gd name="connsiteX235" fmla="*/ 663301 w 4038617"/>
                <a:gd name="connsiteY235" fmla="*/ 5068867 h 12560967"/>
                <a:gd name="connsiteX236" fmla="*/ 658109 w 4038617"/>
                <a:gd name="connsiteY236" fmla="*/ 4969183 h 1256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4038617" h="12560967">
                  <a:moveTo>
                    <a:pt x="2899" y="4525801"/>
                  </a:moveTo>
                  <a:cubicBezTo>
                    <a:pt x="12244" y="4702323"/>
                    <a:pt x="38203" y="4907920"/>
                    <a:pt x="77661" y="5078212"/>
                  </a:cubicBezTo>
                  <a:cubicBezTo>
                    <a:pt x="110889" y="5215277"/>
                    <a:pt x="120234" y="5381416"/>
                    <a:pt x="155539" y="5525749"/>
                  </a:cubicBezTo>
                  <a:cubicBezTo>
                    <a:pt x="178383" y="5622317"/>
                    <a:pt x="185651" y="5717847"/>
                    <a:pt x="255222" y="5869449"/>
                  </a:cubicBezTo>
                  <a:cubicBezTo>
                    <a:pt x="295718" y="5959787"/>
                    <a:pt x="317524" y="6083353"/>
                    <a:pt x="343483" y="6174729"/>
                  </a:cubicBezTo>
                  <a:cubicBezTo>
                    <a:pt x="351790" y="6206918"/>
                    <a:pt x="366327" y="6239108"/>
                    <a:pt x="377749" y="6270259"/>
                  </a:cubicBezTo>
                  <a:cubicBezTo>
                    <a:pt x="388133" y="6298295"/>
                    <a:pt x="423438" y="6388633"/>
                    <a:pt x="439013" y="6415630"/>
                  </a:cubicBezTo>
                  <a:cubicBezTo>
                    <a:pt x="456665" y="6384479"/>
                    <a:pt x="448358" y="6283757"/>
                    <a:pt x="450435" y="6247415"/>
                  </a:cubicBezTo>
                  <a:cubicBezTo>
                    <a:pt x="496123" y="6327369"/>
                    <a:pt x="589576" y="6433282"/>
                    <a:pt x="711066" y="6454050"/>
                  </a:cubicBezTo>
                  <a:cubicBezTo>
                    <a:pt x="672646" y="6586961"/>
                    <a:pt x="650840" y="6719872"/>
                    <a:pt x="650840" y="6909893"/>
                  </a:cubicBezTo>
                  <a:cubicBezTo>
                    <a:pt x="650840" y="6964927"/>
                    <a:pt x="642533" y="7028267"/>
                    <a:pt x="656032" y="7080186"/>
                  </a:cubicBezTo>
                  <a:cubicBezTo>
                    <a:pt x="670569" y="7134180"/>
                    <a:pt x="681991" y="7213097"/>
                    <a:pt x="694452" y="7271245"/>
                  </a:cubicBezTo>
                  <a:cubicBezTo>
                    <a:pt x="718334" y="7393772"/>
                    <a:pt x="671608" y="7530837"/>
                    <a:pt x="687183" y="7626367"/>
                  </a:cubicBezTo>
                  <a:cubicBezTo>
                    <a:pt x="702759" y="7721897"/>
                    <a:pt x="710027" y="7794582"/>
                    <a:pt x="728718" y="7965913"/>
                  </a:cubicBezTo>
                  <a:cubicBezTo>
                    <a:pt x="748447" y="8138283"/>
                    <a:pt x="743255" y="8205776"/>
                    <a:pt x="751562" y="8248350"/>
                  </a:cubicBezTo>
                  <a:cubicBezTo>
                    <a:pt x="766099" y="8325189"/>
                    <a:pt x="772329" y="8413449"/>
                    <a:pt x="781675" y="8473675"/>
                  </a:cubicBezTo>
                  <a:cubicBezTo>
                    <a:pt x="801404" y="8599317"/>
                    <a:pt x="771291" y="8628392"/>
                    <a:pt x="778559" y="8766495"/>
                  </a:cubicBezTo>
                  <a:cubicBezTo>
                    <a:pt x="784790" y="8872409"/>
                    <a:pt x="773368" y="8930557"/>
                    <a:pt x="752600" y="9034394"/>
                  </a:cubicBezTo>
                  <a:cubicBezTo>
                    <a:pt x="730795" y="9136154"/>
                    <a:pt x="717296" y="9268027"/>
                    <a:pt x="697567" y="9369787"/>
                  </a:cubicBezTo>
                  <a:cubicBezTo>
                    <a:pt x="676799" y="9477777"/>
                    <a:pt x="667454" y="9574345"/>
                    <a:pt x="659147" y="9684412"/>
                  </a:cubicBezTo>
                  <a:cubicBezTo>
                    <a:pt x="649802" y="9793441"/>
                    <a:pt x="599960" y="9832899"/>
                    <a:pt x="605152" y="9940889"/>
                  </a:cubicBezTo>
                  <a:cubicBezTo>
                    <a:pt x="608267" y="10004229"/>
                    <a:pt x="599960" y="10135064"/>
                    <a:pt x="586461" y="10220210"/>
                  </a:cubicBezTo>
                  <a:cubicBezTo>
                    <a:pt x="576078" y="10288742"/>
                    <a:pt x="547003" y="10397771"/>
                    <a:pt x="529351" y="10465265"/>
                  </a:cubicBezTo>
                  <a:cubicBezTo>
                    <a:pt x="475356" y="10671900"/>
                    <a:pt x="486778" y="10818310"/>
                    <a:pt x="453550" y="10984449"/>
                  </a:cubicBezTo>
                  <a:cubicBezTo>
                    <a:pt x="441090" y="11047789"/>
                    <a:pt x="435898" y="11140204"/>
                    <a:pt x="419284" y="11201468"/>
                  </a:cubicBezTo>
                  <a:cubicBezTo>
                    <a:pt x="401632" y="11265846"/>
                    <a:pt x="359059" y="11368645"/>
                    <a:pt x="369442" y="11449638"/>
                  </a:cubicBezTo>
                  <a:cubicBezTo>
                    <a:pt x="379826" y="11530630"/>
                    <a:pt x="420322" y="11555551"/>
                    <a:pt x="437975" y="11629275"/>
                  </a:cubicBezTo>
                  <a:cubicBezTo>
                    <a:pt x="451474" y="11683271"/>
                    <a:pt x="373596" y="11774647"/>
                    <a:pt x="449397" y="11823450"/>
                  </a:cubicBezTo>
                  <a:cubicBezTo>
                    <a:pt x="415131" y="11861870"/>
                    <a:pt x="386056" y="11906520"/>
                    <a:pt x="376711" y="11976090"/>
                  </a:cubicBezTo>
                  <a:cubicBezTo>
                    <a:pt x="369442" y="12031124"/>
                    <a:pt x="354905" y="12039431"/>
                    <a:pt x="320639" y="12080965"/>
                  </a:cubicBezTo>
                  <a:cubicBezTo>
                    <a:pt x="280143" y="12132883"/>
                    <a:pt x="242762" y="12130807"/>
                    <a:pt x="199150" y="12239836"/>
                  </a:cubicBezTo>
                  <a:cubicBezTo>
                    <a:pt x="177344" y="12295908"/>
                    <a:pt x="181498" y="12353018"/>
                    <a:pt x="184613" y="12414282"/>
                  </a:cubicBezTo>
                  <a:cubicBezTo>
                    <a:pt x="187728" y="12499428"/>
                    <a:pt x="204342" y="12509811"/>
                    <a:pt x="299872" y="12540962"/>
                  </a:cubicBezTo>
                  <a:cubicBezTo>
                    <a:pt x="363212" y="12561730"/>
                    <a:pt x="487816" y="12562768"/>
                    <a:pt x="553234" y="12559653"/>
                  </a:cubicBezTo>
                  <a:cubicBezTo>
                    <a:pt x="665377" y="12554461"/>
                    <a:pt x="773368" y="12545116"/>
                    <a:pt x="888626" y="12510850"/>
                  </a:cubicBezTo>
                  <a:cubicBezTo>
                    <a:pt x="969619" y="12488006"/>
                    <a:pt x="1045420" y="12465162"/>
                    <a:pt x="1094223" y="12421550"/>
                  </a:cubicBezTo>
                  <a:cubicBezTo>
                    <a:pt x="1143027" y="12378977"/>
                    <a:pt x="1134720" y="12329136"/>
                    <a:pt x="1131605" y="12280332"/>
                  </a:cubicBezTo>
                  <a:cubicBezTo>
                    <a:pt x="1127451" y="12230490"/>
                    <a:pt x="1102530" y="12006203"/>
                    <a:pt x="1102530" y="12006203"/>
                  </a:cubicBezTo>
                  <a:cubicBezTo>
                    <a:pt x="1176254" y="11982320"/>
                    <a:pt x="1261401" y="11877445"/>
                    <a:pt x="1262439" y="11836949"/>
                  </a:cubicBezTo>
                  <a:cubicBezTo>
                    <a:pt x="1262439" y="11796452"/>
                    <a:pt x="1261401" y="11763225"/>
                    <a:pt x="1240633" y="11723767"/>
                  </a:cubicBezTo>
                  <a:cubicBezTo>
                    <a:pt x="1217789" y="11682232"/>
                    <a:pt x="1164832" y="11664580"/>
                    <a:pt x="1186638" y="11601239"/>
                  </a:cubicBezTo>
                  <a:cubicBezTo>
                    <a:pt x="1208444" y="11537899"/>
                    <a:pt x="1288398" y="11512978"/>
                    <a:pt x="1310204" y="11441331"/>
                  </a:cubicBezTo>
                  <a:cubicBezTo>
                    <a:pt x="1338240" y="11345801"/>
                    <a:pt x="1262439" y="11283499"/>
                    <a:pt x="1256209" y="11189007"/>
                  </a:cubicBezTo>
                  <a:cubicBezTo>
                    <a:pt x="1251017" y="11099708"/>
                    <a:pt x="1264516" y="11015600"/>
                    <a:pt x="1281130" y="10930454"/>
                  </a:cubicBezTo>
                  <a:cubicBezTo>
                    <a:pt x="1313319" y="10758084"/>
                    <a:pt x="1340317" y="10706166"/>
                    <a:pt x="1340317" y="10532759"/>
                  </a:cubicBezTo>
                  <a:cubicBezTo>
                    <a:pt x="1340317" y="10439306"/>
                    <a:pt x="1370429" y="10357274"/>
                    <a:pt x="1386005" y="10234747"/>
                  </a:cubicBezTo>
                  <a:cubicBezTo>
                    <a:pt x="1395350" y="10164138"/>
                    <a:pt x="1394312" y="10086260"/>
                    <a:pt x="1397427" y="9975155"/>
                  </a:cubicBezTo>
                  <a:cubicBezTo>
                    <a:pt x="1398465" y="9945042"/>
                    <a:pt x="1407810" y="9837053"/>
                    <a:pt x="1413002" y="9806940"/>
                  </a:cubicBezTo>
                  <a:cubicBezTo>
                    <a:pt x="1423386" y="9748791"/>
                    <a:pt x="1448307" y="9684412"/>
                    <a:pt x="1451422" y="9631455"/>
                  </a:cubicBezTo>
                  <a:cubicBezTo>
                    <a:pt x="1454537" y="9567076"/>
                    <a:pt x="1429616" y="9512043"/>
                    <a:pt x="1432731" y="9447665"/>
                  </a:cubicBezTo>
                  <a:cubicBezTo>
                    <a:pt x="1434808" y="9384324"/>
                    <a:pt x="1466997" y="9317869"/>
                    <a:pt x="1471151" y="9249336"/>
                  </a:cubicBezTo>
                  <a:cubicBezTo>
                    <a:pt x="1475304" y="9170420"/>
                    <a:pt x="1511647" y="9110195"/>
                    <a:pt x="1524108" y="9036470"/>
                  </a:cubicBezTo>
                  <a:cubicBezTo>
                    <a:pt x="1537606" y="8957555"/>
                    <a:pt x="1558374" y="8839181"/>
                    <a:pt x="1578103" y="8761303"/>
                  </a:cubicBezTo>
                  <a:cubicBezTo>
                    <a:pt x="1608215" y="8638776"/>
                    <a:pt x="1651827" y="8581665"/>
                    <a:pt x="1668441" y="8456023"/>
                  </a:cubicBezTo>
                  <a:cubicBezTo>
                    <a:pt x="1682978" y="8351148"/>
                    <a:pt x="1686093" y="8302344"/>
                    <a:pt x="1692323" y="8196431"/>
                  </a:cubicBezTo>
                  <a:cubicBezTo>
                    <a:pt x="1697515" y="8104016"/>
                    <a:pt x="1763971" y="8042752"/>
                    <a:pt x="1776431" y="7951376"/>
                  </a:cubicBezTo>
                  <a:cubicBezTo>
                    <a:pt x="1786815" y="7875575"/>
                    <a:pt x="1786815" y="7765508"/>
                    <a:pt x="1806544" y="7691784"/>
                  </a:cubicBezTo>
                  <a:cubicBezTo>
                    <a:pt x="1829388" y="7614945"/>
                    <a:pt x="1921803" y="7477881"/>
                    <a:pt x="1943608" y="7401041"/>
                  </a:cubicBezTo>
                  <a:cubicBezTo>
                    <a:pt x="1965414" y="7324202"/>
                    <a:pt x="1973721" y="7211020"/>
                    <a:pt x="2004872" y="7125874"/>
                  </a:cubicBezTo>
                  <a:cubicBezTo>
                    <a:pt x="2043292" y="7218289"/>
                    <a:pt x="2075481" y="7507994"/>
                    <a:pt x="2111824" y="7625329"/>
                  </a:cubicBezTo>
                  <a:cubicBezTo>
                    <a:pt x="2147128" y="7742664"/>
                    <a:pt x="2223968" y="7969028"/>
                    <a:pt x="2259272" y="8053137"/>
                  </a:cubicBezTo>
                  <a:cubicBezTo>
                    <a:pt x="2311191" y="8175664"/>
                    <a:pt x="2330920" y="8302344"/>
                    <a:pt x="2370377" y="8430064"/>
                  </a:cubicBezTo>
                  <a:cubicBezTo>
                    <a:pt x="2434756" y="8633584"/>
                    <a:pt x="2465907" y="8818413"/>
                    <a:pt x="2518864" y="9020895"/>
                  </a:cubicBezTo>
                  <a:cubicBezTo>
                    <a:pt x="2541708" y="9105003"/>
                    <a:pt x="2545862" y="9262834"/>
                    <a:pt x="2580128" y="9341751"/>
                  </a:cubicBezTo>
                  <a:cubicBezTo>
                    <a:pt x="2619586" y="9430012"/>
                    <a:pt x="2658005" y="9526580"/>
                    <a:pt x="2661121" y="9622110"/>
                  </a:cubicBezTo>
                  <a:cubicBezTo>
                    <a:pt x="2669428" y="9789287"/>
                    <a:pt x="2708885" y="9881702"/>
                    <a:pt x="2714077" y="10051995"/>
                  </a:cubicBezTo>
                  <a:cubicBezTo>
                    <a:pt x="2720308" y="10216056"/>
                    <a:pt x="2728615" y="10345852"/>
                    <a:pt x="2752497" y="10507838"/>
                  </a:cubicBezTo>
                  <a:cubicBezTo>
                    <a:pt x="2763919" y="10586754"/>
                    <a:pt x="2823106" y="10650094"/>
                    <a:pt x="2807530" y="10754969"/>
                  </a:cubicBezTo>
                  <a:cubicBezTo>
                    <a:pt x="2797147" y="10824540"/>
                    <a:pt x="2828298" y="10887880"/>
                    <a:pt x="2828298" y="10960567"/>
                  </a:cubicBezTo>
                  <a:cubicBezTo>
                    <a:pt x="2828298" y="11027022"/>
                    <a:pt x="2818953" y="11101785"/>
                    <a:pt x="2828298" y="11167202"/>
                  </a:cubicBezTo>
                  <a:cubicBezTo>
                    <a:pt x="2837643" y="11231581"/>
                    <a:pt x="2894753" y="11317765"/>
                    <a:pt x="2889561" y="11388374"/>
                  </a:cubicBezTo>
                  <a:cubicBezTo>
                    <a:pt x="2880216" y="11518170"/>
                    <a:pt x="2757689" y="11561781"/>
                    <a:pt x="2828298" y="11690539"/>
                  </a:cubicBezTo>
                  <a:cubicBezTo>
                    <a:pt x="2858411" y="11747649"/>
                    <a:pt x="2859449" y="11786069"/>
                    <a:pt x="2909291" y="11802683"/>
                  </a:cubicBezTo>
                  <a:cubicBezTo>
                    <a:pt x="2949787" y="11815143"/>
                    <a:pt x="2969516" y="11809952"/>
                    <a:pt x="2986130" y="11835911"/>
                  </a:cubicBezTo>
                  <a:cubicBezTo>
                    <a:pt x="3016242" y="11883676"/>
                    <a:pt x="3033895" y="11966745"/>
                    <a:pt x="3044278" y="11998935"/>
                  </a:cubicBezTo>
                  <a:cubicBezTo>
                    <a:pt x="2986130" y="12113155"/>
                    <a:pt x="2983015" y="12356133"/>
                    <a:pt x="3013127" y="12373785"/>
                  </a:cubicBezTo>
                  <a:cubicBezTo>
                    <a:pt x="3101389" y="12428819"/>
                    <a:pt x="3156422" y="12397667"/>
                    <a:pt x="3236376" y="12399745"/>
                  </a:cubicBezTo>
                  <a:cubicBezTo>
                    <a:pt x="3258182" y="12463084"/>
                    <a:pt x="3302832" y="12503581"/>
                    <a:pt x="3463779" y="12533693"/>
                  </a:cubicBezTo>
                  <a:cubicBezTo>
                    <a:pt x="3548925" y="12550308"/>
                    <a:pt x="3724409" y="12544078"/>
                    <a:pt x="3843822" y="12533693"/>
                  </a:cubicBezTo>
                  <a:cubicBezTo>
                    <a:pt x="3927929" y="12526425"/>
                    <a:pt x="3999577" y="12490082"/>
                    <a:pt x="4019306" y="12444394"/>
                  </a:cubicBezTo>
                  <a:cubicBezTo>
                    <a:pt x="4037997" y="12398706"/>
                    <a:pt x="4049419" y="12289677"/>
                    <a:pt x="4023459" y="12224260"/>
                  </a:cubicBezTo>
                  <a:cubicBezTo>
                    <a:pt x="3993347" y="12146383"/>
                    <a:pt x="3888471" y="12112116"/>
                    <a:pt x="3843822" y="12051891"/>
                  </a:cubicBezTo>
                  <a:cubicBezTo>
                    <a:pt x="3820978" y="12019702"/>
                    <a:pt x="3805402" y="11960515"/>
                    <a:pt x="3782558" y="11926248"/>
                  </a:cubicBezTo>
                  <a:cubicBezTo>
                    <a:pt x="3760752" y="11893021"/>
                    <a:pt x="3736870" y="11882637"/>
                    <a:pt x="3725448" y="11849409"/>
                  </a:cubicBezTo>
                  <a:cubicBezTo>
                    <a:pt x="3717141" y="11822412"/>
                    <a:pt x="3656915" y="11799567"/>
                    <a:pt x="3628879" y="11762186"/>
                  </a:cubicBezTo>
                  <a:cubicBezTo>
                    <a:pt x="3635110" y="11752841"/>
                    <a:pt x="3646532" y="11745573"/>
                    <a:pt x="3664184" y="11742458"/>
                  </a:cubicBezTo>
                  <a:cubicBezTo>
                    <a:pt x="3661069" y="11687424"/>
                    <a:pt x="3622649" y="11626160"/>
                    <a:pt x="3584230" y="11581510"/>
                  </a:cubicBezTo>
                  <a:cubicBezTo>
                    <a:pt x="3638225" y="11585664"/>
                    <a:pt x="3662107" y="11537899"/>
                    <a:pt x="3661069" y="11440292"/>
                  </a:cubicBezTo>
                  <a:cubicBezTo>
                    <a:pt x="3661069" y="11349955"/>
                    <a:pt x="3661069" y="11241964"/>
                    <a:pt x="3638225" y="11160972"/>
                  </a:cubicBezTo>
                  <a:cubicBezTo>
                    <a:pt x="3618496" y="11090363"/>
                    <a:pt x="3624726" y="11010408"/>
                    <a:pt x="3596690" y="10939799"/>
                  </a:cubicBezTo>
                  <a:cubicBezTo>
                    <a:pt x="3569692" y="10872305"/>
                    <a:pt x="3551002" y="10781967"/>
                    <a:pt x="3542695" y="10710320"/>
                  </a:cubicBezTo>
                  <a:cubicBezTo>
                    <a:pt x="3528158" y="10569101"/>
                    <a:pt x="3516736" y="10467342"/>
                    <a:pt x="3516736" y="10325085"/>
                  </a:cubicBezTo>
                  <a:lnTo>
                    <a:pt x="3516736" y="9904546"/>
                  </a:lnTo>
                  <a:cubicBezTo>
                    <a:pt x="3516736" y="9760213"/>
                    <a:pt x="3485585" y="9587844"/>
                    <a:pt x="3447165" y="9553578"/>
                  </a:cubicBezTo>
                  <a:cubicBezTo>
                    <a:pt x="3408745" y="9519311"/>
                    <a:pt x="3405630" y="9450780"/>
                    <a:pt x="3378633" y="9346943"/>
                  </a:cubicBezTo>
                  <a:cubicBezTo>
                    <a:pt x="3351635" y="9244144"/>
                    <a:pt x="3332945" y="9100849"/>
                    <a:pt x="3316331" y="9002205"/>
                  </a:cubicBezTo>
                  <a:cubicBezTo>
                    <a:pt x="3297640" y="8878639"/>
                    <a:pt x="3298678" y="8785185"/>
                    <a:pt x="3292448" y="8660582"/>
                  </a:cubicBezTo>
                  <a:cubicBezTo>
                    <a:pt x="3285180" y="8499634"/>
                    <a:pt x="3243645" y="8361531"/>
                    <a:pt x="3224954" y="8216160"/>
                  </a:cubicBezTo>
                  <a:cubicBezTo>
                    <a:pt x="3240530" y="8147628"/>
                    <a:pt x="3250914" y="8102978"/>
                    <a:pt x="3270642" y="8025100"/>
                  </a:cubicBezTo>
                  <a:cubicBezTo>
                    <a:pt x="3293487" y="7932686"/>
                    <a:pt x="3313216" y="7866230"/>
                    <a:pt x="3313216" y="7803928"/>
                  </a:cubicBezTo>
                  <a:cubicBezTo>
                    <a:pt x="3313216" y="7632597"/>
                    <a:pt x="3316331" y="7577564"/>
                    <a:pt x="3324638" y="7406233"/>
                  </a:cubicBezTo>
                  <a:cubicBezTo>
                    <a:pt x="3328791" y="7319011"/>
                    <a:pt x="3316331" y="7203752"/>
                    <a:pt x="3300755" y="7115490"/>
                  </a:cubicBezTo>
                  <a:cubicBezTo>
                    <a:pt x="3291410" y="7061495"/>
                    <a:pt x="3354750" y="6967003"/>
                    <a:pt x="3316331" y="6837207"/>
                  </a:cubicBezTo>
                  <a:cubicBezTo>
                    <a:pt x="3358904" y="6837207"/>
                    <a:pt x="3446127" y="6837207"/>
                    <a:pt x="3491815" y="6814364"/>
                  </a:cubicBezTo>
                  <a:cubicBezTo>
                    <a:pt x="3499083" y="6726102"/>
                    <a:pt x="3426398" y="6447820"/>
                    <a:pt x="3400439" y="6356443"/>
                  </a:cubicBezTo>
                  <a:cubicBezTo>
                    <a:pt x="3457549" y="6283757"/>
                    <a:pt x="3465856" y="6272336"/>
                    <a:pt x="3495968" y="6212110"/>
                  </a:cubicBezTo>
                  <a:cubicBezTo>
                    <a:pt x="3527119" y="6148769"/>
                    <a:pt x="3549964" y="6139424"/>
                    <a:pt x="3582153" y="6101005"/>
                  </a:cubicBezTo>
                  <a:cubicBezTo>
                    <a:pt x="3625764" y="6050124"/>
                    <a:pt x="3646532" y="6005475"/>
                    <a:pt x="3671453" y="5952518"/>
                  </a:cubicBezTo>
                  <a:cubicBezTo>
                    <a:pt x="3693258" y="5907868"/>
                    <a:pt x="3677683" y="5850758"/>
                    <a:pt x="3687028" y="5765612"/>
                  </a:cubicBezTo>
                  <a:cubicBezTo>
                    <a:pt x="3696373" y="5680466"/>
                    <a:pt x="3709872" y="5608818"/>
                    <a:pt x="3709872" y="5544439"/>
                  </a:cubicBezTo>
                  <a:cubicBezTo>
                    <a:pt x="3755560" y="5475907"/>
                    <a:pt x="3777366" y="5456178"/>
                    <a:pt x="3820978" y="5391799"/>
                  </a:cubicBezTo>
                  <a:cubicBezTo>
                    <a:pt x="3897817" y="5275502"/>
                    <a:pt x="3913392" y="5173742"/>
                    <a:pt x="3950774" y="5040831"/>
                  </a:cubicBezTo>
                  <a:cubicBezTo>
                    <a:pt x="3966349" y="4985797"/>
                    <a:pt x="3976733" y="4881961"/>
                    <a:pt x="3965311" y="4824850"/>
                  </a:cubicBezTo>
                  <a:cubicBezTo>
                    <a:pt x="3951812" y="4756318"/>
                    <a:pt x="3935198" y="4702323"/>
                    <a:pt x="3927929" y="4627561"/>
                  </a:cubicBezTo>
                  <a:cubicBezTo>
                    <a:pt x="3914430" y="4496726"/>
                    <a:pt x="3957004" y="4407426"/>
                    <a:pt x="3950774" y="4276592"/>
                  </a:cubicBezTo>
                  <a:cubicBezTo>
                    <a:pt x="3944543" y="4142643"/>
                    <a:pt x="3913392" y="3943276"/>
                    <a:pt x="3893663" y="3810365"/>
                  </a:cubicBezTo>
                  <a:cubicBezTo>
                    <a:pt x="3880165" y="3715873"/>
                    <a:pt x="3890548" y="3616190"/>
                    <a:pt x="3882241" y="3451090"/>
                  </a:cubicBezTo>
                  <a:cubicBezTo>
                    <a:pt x="3873934" y="3287027"/>
                    <a:pt x="3828246" y="2874795"/>
                    <a:pt x="3813709" y="2767843"/>
                  </a:cubicBezTo>
                  <a:cubicBezTo>
                    <a:pt x="3799172" y="2660892"/>
                    <a:pt x="3782558" y="2559131"/>
                    <a:pt x="3745177" y="2481254"/>
                  </a:cubicBezTo>
                  <a:cubicBezTo>
                    <a:pt x="3712987" y="2414798"/>
                    <a:pt x="3638225" y="2405453"/>
                    <a:pt x="3572808" y="2374302"/>
                  </a:cubicBezTo>
                  <a:cubicBezTo>
                    <a:pt x="3453395" y="2317192"/>
                    <a:pt x="3345405" y="2269427"/>
                    <a:pt x="3224954" y="2207125"/>
                  </a:cubicBezTo>
                  <a:cubicBezTo>
                    <a:pt x="3122156" y="2154168"/>
                    <a:pt x="3011051" y="2117825"/>
                    <a:pt x="2878140" y="2045139"/>
                  </a:cubicBezTo>
                  <a:cubicBezTo>
                    <a:pt x="2837643" y="2022295"/>
                    <a:pt x="2673581" y="1951686"/>
                    <a:pt x="2608164" y="1905998"/>
                  </a:cubicBezTo>
                  <a:cubicBezTo>
                    <a:pt x="2545862" y="1862387"/>
                    <a:pt x="2474214" y="1781394"/>
                    <a:pt x="2448255" y="1789701"/>
                  </a:cubicBezTo>
                  <a:cubicBezTo>
                    <a:pt x="2450332" y="1688979"/>
                    <a:pt x="2459677" y="1513495"/>
                    <a:pt x="2463831" y="1485459"/>
                  </a:cubicBezTo>
                  <a:cubicBezTo>
                    <a:pt x="2463831" y="1485459"/>
                    <a:pt x="2467984" y="1471960"/>
                    <a:pt x="2474214" y="1449116"/>
                  </a:cubicBezTo>
                  <a:cubicBezTo>
                    <a:pt x="2474214" y="1461577"/>
                    <a:pt x="2475253" y="1471960"/>
                    <a:pt x="2478368" y="1481306"/>
                  </a:cubicBezTo>
                  <a:cubicBezTo>
                    <a:pt x="2475253" y="1447039"/>
                    <a:pt x="2480445" y="1432502"/>
                    <a:pt x="2481483" y="1413812"/>
                  </a:cubicBezTo>
                  <a:cubicBezTo>
                    <a:pt x="2484598" y="1402390"/>
                    <a:pt x="2486675" y="1388891"/>
                    <a:pt x="2489790" y="1375392"/>
                  </a:cubicBezTo>
                  <a:cubicBezTo>
                    <a:pt x="2487713" y="1402390"/>
                    <a:pt x="2487713" y="1427310"/>
                    <a:pt x="2493943" y="1444963"/>
                  </a:cubicBezTo>
                  <a:cubicBezTo>
                    <a:pt x="2489790" y="1396159"/>
                    <a:pt x="2496020" y="1375392"/>
                    <a:pt x="2500173" y="1351510"/>
                  </a:cubicBezTo>
                  <a:cubicBezTo>
                    <a:pt x="2501212" y="1379545"/>
                    <a:pt x="2506404" y="1406543"/>
                    <a:pt x="2518864" y="1451193"/>
                  </a:cubicBezTo>
                  <a:cubicBezTo>
                    <a:pt x="2505365" y="1385776"/>
                    <a:pt x="2510557" y="1329704"/>
                    <a:pt x="2521979" y="1293361"/>
                  </a:cubicBezTo>
                  <a:cubicBezTo>
                    <a:pt x="2516787" y="1316205"/>
                    <a:pt x="2517826" y="1341126"/>
                    <a:pt x="2521979" y="1392006"/>
                  </a:cubicBezTo>
                  <a:cubicBezTo>
                    <a:pt x="2521979" y="1342164"/>
                    <a:pt x="2521979" y="1318282"/>
                    <a:pt x="2526133" y="1296476"/>
                  </a:cubicBezTo>
                  <a:cubicBezTo>
                    <a:pt x="2526133" y="1308936"/>
                    <a:pt x="2526133" y="1325550"/>
                    <a:pt x="2529248" y="1338011"/>
                  </a:cubicBezTo>
                  <a:cubicBezTo>
                    <a:pt x="2528209" y="1317243"/>
                    <a:pt x="2530286" y="1290246"/>
                    <a:pt x="2531325" y="1291284"/>
                  </a:cubicBezTo>
                  <a:cubicBezTo>
                    <a:pt x="2531325" y="1304783"/>
                    <a:pt x="2531325" y="1316205"/>
                    <a:pt x="2534440" y="1327627"/>
                  </a:cubicBezTo>
                  <a:cubicBezTo>
                    <a:pt x="2534440" y="1311013"/>
                    <a:pt x="2534440" y="1304783"/>
                    <a:pt x="2536516" y="1295438"/>
                  </a:cubicBezTo>
                  <a:cubicBezTo>
                    <a:pt x="2555207" y="1302706"/>
                    <a:pt x="2566629" y="1285054"/>
                    <a:pt x="2580128" y="1266363"/>
                  </a:cubicBezTo>
                  <a:cubicBezTo>
                    <a:pt x="2601934" y="1236251"/>
                    <a:pt x="2618548" y="1113723"/>
                    <a:pt x="2620624" y="1058690"/>
                  </a:cubicBezTo>
                  <a:cubicBezTo>
                    <a:pt x="2620624" y="1052460"/>
                    <a:pt x="2620624" y="1044153"/>
                    <a:pt x="2620624" y="1035846"/>
                  </a:cubicBezTo>
                  <a:cubicBezTo>
                    <a:pt x="2624778" y="1064920"/>
                    <a:pt x="2622701" y="1096071"/>
                    <a:pt x="2614394" y="1162527"/>
                  </a:cubicBezTo>
                  <a:cubicBezTo>
                    <a:pt x="2623739" y="1109570"/>
                    <a:pt x="2627893" y="1081534"/>
                    <a:pt x="2626855" y="1056613"/>
                  </a:cubicBezTo>
                  <a:cubicBezTo>
                    <a:pt x="2628931" y="1090879"/>
                    <a:pt x="2625816" y="1138644"/>
                    <a:pt x="2623739" y="1156296"/>
                  </a:cubicBezTo>
                  <a:cubicBezTo>
                    <a:pt x="2642430" y="1089841"/>
                    <a:pt x="2647622" y="1033769"/>
                    <a:pt x="2646583" y="976659"/>
                  </a:cubicBezTo>
                  <a:cubicBezTo>
                    <a:pt x="2648660" y="998464"/>
                    <a:pt x="2646583" y="1026500"/>
                    <a:pt x="2646583" y="1070112"/>
                  </a:cubicBezTo>
                  <a:cubicBezTo>
                    <a:pt x="2650737" y="1025462"/>
                    <a:pt x="2653852" y="1001580"/>
                    <a:pt x="2652814" y="979774"/>
                  </a:cubicBezTo>
                  <a:cubicBezTo>
                    <a:pt x="2652814" y="936162"/>
                    <a:pt x="2650737" y="926817"/>
                    <a:pt x="2646583" y="886321"/>
                  </a:cubicBezTo>
                  <a:cubicBezTo>
                    <a:pt x="2642430" y="830249"/>
                    <a:pt x="2635161" y="811558"/>
                    <a:pt x="2622701" y="762755"/>
                  </a:cubicBezTo>
                  <a:cubicBezTo>
                    <a:pt x="2629969" y="780407"/>
                    <a:pt x="2638276" y="795983"/>
                    <a:pt x="2648660" y="809481"/>
                  </a:cubicBezTo>
                  <a:cubicBezTo>
                    <a:pt x="2641392" y="793906"/>
                    <a:pt x="2634123" y="777292"/>
                    <a:pt x="2626855" y="760678"/>
                  </a:cubicBezTo>
                  <a:cubicBezTo>
                    <a:pt x="2634123" y="775215"/>
                    <a:pt x="2643468" y="793906"/>
                    <a:pt x="2651775" y="798059"/>
                  </a:cubicBezTo>
                  <a:cubicBezTo>
                    <a:pt x="2610241" y="643343"/>
                    <a:pt x="2625816" y="532237"/>
                    <a:pt x="2574936" y="412825"/>
                  </a:cubicBezTo>
                  <a:cubicBezTo>
                    <a:pt x="2588435" y="437746"/>
                    <a:pt x="2600895" y="469935"/>
                    <a:pt x="2608164" y="512508"/>
                  </a:cubicBezTo>
                  <a:cubicBezTo>
                    <a:pt x="2601934" y="454360"/>
                    <a:pt x="2562476" y="356753"/>
                    <a:pt x="2529248" y="305873"/>
                  </a:cubicBezTo>
                  <a:cubicBezTo>
                    <a:pt x="2496020" y="256031"/>
                    <a:pt x="2439948" y="179192"/>
                    <a:pt x="2338188" y="105468"/>
                  </a:cubicBezTo>
                  <a:cubicBezTo>
                    <a:pt x="2274848" y="59780"/>
                    <a:pt x="2209431" y="37974"/>
                    <a:pt x="2155435" y="27590"/>
                  </a:cubicBezTo>
                  <a:cubicBezTo>
                    <a:pt x="2115977" y="20322"/>
                    <a:pt x="2079634" y="21360"/>
                    <a:pt x="2051599" y="24475"/>
                  </a:cubicBezTo>
                  <a:cubicBezTo>
                    <a:pt x="2084826" y="17207"/>
                    <a:pt x="2129476" y="16168"/>
                    <a:pt x="2189702" y="31744"/>
                  </a:cubicBezTo>
                  <a:cubicBezTo>
                    <a:pt x="2091057" y="-2522"/>
                    <a:pt x="2012141" y="23437"/>
                    <a:pt x="1984105" y="34859"/>
                  </a:cubicBezTo>
                  <a:cubicBezTo>
                    <a:pt x="1953992" y="18245"/>
                    <a:pt x="1881306" y="-12906"/>
                    <a:pt x="1787853" y="5785"/>
                  </a:cubicBezTo>
                  <a:cubicBezTo>
                    <a:pt x="1844963" y="593"/>
                    <a:pt x="1892728" y="8900"/>
                    <a:pt x="1928033" y="19283"/>
                  </a:cubicBezTo>
                  <a:cubicBezTo>
                    <a:pt x="1872999" y="4746"/>
                    <a:pt x="1826273" y="4746"/>
                    <a:pt x="1776431" y="13053"/>
                  </a:cubicBezTo>
                  <a:cubicBezTo>
                    <a:pt x="1719321" y="22399"/>
                    <a:pt x="1667402" y="30705"/>
                    <a:pt x="1610292" y="66010"/>
                  </a:cubicBezTo>
                  <a:cubicBezTo>
                    <a:pt x="1553182" y="101314"/>
                    <a:pt x="1514762" y="120005"/>
                    <a:pt x="1468036" y="184384"/>
                  </a:cubicBezTo>
                  <a:cubicBezTo>
                    <a:pt x="1499187" y="145964"/>
                    <a:pt x="1532415" y="118967"/>
                    <a:pt x="1561489" y="101314"/>
                  </a:cubicBezTo>
                  <a:cubicBezTo>
                    <a:pt x="1470113" y="167770"/>
                    <a:pt x="1404695" y="260185"/>
                    <a:pt x="1359007" y="347408"/>
                  </a:cubicBezTo>
                  <a:cubicBezTo>
                    <a:pt x="1320587" y="422170"/>
                    <a:pt x="1311242" y="486549"/>
                    <a:pt x="1299820" y="570657"/>
                  </a:cubicBezTo>
                  <a:cubicBezTo>
                    <a:pt x="1286321" y="664110"/>
                    <a:pt x="1297743" y="792868"/>
                    <a:pt x="1298782" y="842709"/>
                  </a:cubicBezTo>
                  <a:cubicBezTo>
                    <a:pt x="1298782" y="891512"/>
                    <a:pt x="1297743" y="957968"/>
                    <a:pt x="1308127" y="1016117"/>
                  </a:cubicBezTo>
                  <a:cubicBezTo>
                    <a:pt x="1305012" y="969390"/>
                    <a:pt x="1302935" y="940316"/>
                    <a:pt x="1305012" y="916433"/>
                  </a:cubicBezTo>
                  <a:cubicBezTo>
                    <a:pt x="1307089" y="949661"/>
                    <a:pt x="1310204" y="995349"/>
                    <a:pt x="1312281" y="1033769"/>
                  </a:cubicBezTo>
                  <a:cubicBezTo>
                    <a:pt x="1313319" y="1058690"/>
                    <a:pt x="1317472" y="1105416"/>
                    <a:pt x="1343432" y="1186409"/>
                  </a:cubicBezTo>
                  <a:cubicBezTo>
                    <a:pt x="1335125" y="1132414"/>
                    <a:pt x="1330971" y="1095033"/>
                    <a:pt x="1330971" y="1032731"/>
                  </a:cubicBezTo>
                  <a:cubicBezTo>
                    <a:pt x="1330971" y="1069073"/>
                    <a:pt x="1334086" y="1102301"/>
                    <a:pt x="1341355" y="1124107"/>
                  </a:cubicBezTo>
                  <a:cubicBezTo>
                    <a:pt x="1339278" y="1100225"/>
                    <a:pt x="1338240" y="1074265"/>
                    <a:pt x="1337201" y="1050383"/>
                  </a:cubicBezTo>
                  <a:cubicBezTo>
                    <a:pt x="1340317" y="1075304"/>
                    <a:pt x="1344470" y="1103340"/>
                    <a:pt x="1350700" y="1126184"/>
                  </a:cubicBezTo>
                  <a:cubicBezTo>
                    <a:pt x="1346547" y="1097109"/>
                    <a:pt x="1343432" y="1061805"/>
                    <a:pt x="1341355" y="1032731"/>
                  </a:cubicBezTo>
                  <a:cubicBezTo>
                    <a:pt x="1344470" y="1051421"/>
                    <a:pt x="1344470" y="1072189"/>
                    <a:pt x="1348623" y="1082572"/>
                  </a:cubicBezTo>
                  <a:cubicBezTo>
                    <a:pt x="1347585" y="1068035"/>
                    <a:pt x="1344470" y="1032731"/>
                    <a:pt x="1343432" y="1020270"/>
                  </a:cubicBezTo>
                  <a:cubicBezTo>
                    <a:pt x="1343432" y="1023385"/>
                    <a:pt x="1348623" y="1053498"/>
                    <a:pt x="1349662" y="1056613"/>
                  </a:cubicBezTo>
                  <a:cubicBezTo>
                    <a:pt x="1351739" y="1072189"/>
                    <a:pt x="1351739" y="1063882"/>
                    <a:pt x="1353815" y="1079457"/>
                  </a:cubicBezTo>
                  <a:cubicBezTo>
                    <a:pt x="1354854" y="1098148"/>
                    <a:pt x="1356930" y="1126184"/>
                    <a:pt x="1356930" y="1156296"/>
                  </a:cubicBezTo>
                  <a:cubicBezTo>
                    <a:pt x="1356930" y="1137606"/>
                    <a:pt x="1357969" y="1122030"/>
                    <a:pt x="1357969" y="1108531"/>
                  </a:cubicBezTo>
                  <a:cubicBezTo>
                    <a:pt x="1359007" y="1147989"/>
                    <a:pt x="1361084" y="1172910"/>
                    <a:pt x="1376659" y="1232097"/>
                  </a:cubicBezTo>
                  <a:cubicBezTo>
                    <a:pt x="1368352" y="1186409"/>
                    <a:pt x="1364199" y="1162527"/>
                    <a:pt x="1364199" y="1139683"/>
                  </a:cubicBezTo>
                  <a:cubicBezTo>
                    <a:pt x="1368352" y="1164603"/>
                    <a:pt x="1370429" y="1183294"/>
                    <a:pt x="1374583" y="1201985"/>
                  </a:cubicBezTo>
                  <a:cubicBezTo>
                    <a:pt x="1378736" y="1222752"/>
                    <a:pt x="1384966" y="1244558"/>
                    <a:pt x="1395350" y="1265325"/>
                  </a:cubicBezTo>
                  <a:cubicBezTo>
                    <a:pt x="1391197" y="1242481"/>
                    <a:pt x="1390158" y="1218598"/>
                    <a:pt x="1390158" y="1204061"/>
                  </a:cubicBezTo>
                  <a:cubicBezTo>
                    <a:pt x="1392235" y="1224829"/>
                    <a:pt x="1396388" y="1251826"/>
                    <a:pt x="1400542" y="1270517"/>
                  </a:cubicBezTo>
                  <a:cubicBezTo>
                    <a:pt x="1397427" y="1253903"/>
                    <a:pt x="1396388" y="1235212"/>
                    <a:pt x="1395350" y="1216522"/>
                  </a:cubicBezTo>
                  <a:cubicBezTo>
                    <a:pt x="1398465" y="1246634"/>
                    <a:pt x="1404695" y="1275709"/>
                    <a:pt x="1410926" y="1292323"/>
                  </a:cubicBezTo>
                  <a:cubicBezTo>
                    <a:pt x="1405734" y="1253903"/>
                    <a:pt x="1403657" y="1223790"/>
                    <a:pt x="1402619" y="1199908"/>
                  </a:cubicBezTo>
                  <a:cubicBezTo>
                    <a:pt x="1403657" y="1211330"/>
                    <a:pt x="1405734" y="1221714"/>
                    <a:pt x="1406772" y="1231059"/>
                  </a:cubicBezTo>
                  <a:cubicBezTo>
                    <a:pt x="1421309" y="1307898"/>
                    <a:pt x="1431693" y="1341126"/>
                    <a:pt x="1463882" y="1358778"/>
                  </a:cubicBezTo>
                  <a:cubicBezTo>
                    <a:pt x="1479458" y="1367085"/>
                    <a:pt x="1495033" y="1369162"/>
                    <a:pt x="1504379" y="1368123"/>
                  </a:cubicBezTo>
                  <a:cubicBezTo>
                    <a:pt x="1512686" y="1389929"/>
                    <a:pt x="1514762" y="1410696"/>
                    <a:pt x="1514762" y="1425234"/>
                  </a:cubicBezTo>
                  <a:cubicBezTo>
                    <a:pt x="1516839" y="1411735"/>
                    <a:pt x="1514762" y="1390968"/>
                    <a:pt x="1509571" y="1367085"/>
                  </a:cubicBezTo>
                  <a:cubicBezTo>
                    <a:pt x="1511647" y="1367085"/>
                    <a:pt x="1513724" y="1366047"/>
                    <a:pt x="1515801" y="1365008"/>
                  </a:cubicBezTo>
                  <a:cubicBezTo>
                    <a:pt x="1520993" y="1402390"/>
                    <a:pt x="1523069" y="1447039"/>
                    <a:pt x="1526184" y="1475075"/>
                  </a:cubicBezTo>
                  <a:cubicBezTo>
                    <a:pt x="1530338" y="1443924"/>
                    <a:pt x="1531376" y="1419003"/>
                    <a:pt x="1532415" y="1396159"/>
                  </a:cubicBezTo>
                  <a:cubicBezTo>
                    <a:pt x="1534491" y="1417965"/>
                    <a:pt x="1535530" y="1444963"/>
                    <a:pt x="1535530" y="1485459"/>
                  </a:cubicBezTo>
                  <a:cubicBezTo>
                    <a:pt x="1537606" y="1439771"/>
                    <a:pt x="1537606" y="1411735"/>
                    <a:pt x="1535530" y="1389929"/>
                  </a:cubicBezTo>
                  <a:cubicBezTo>
                    <a:pt x="1537606" y="1398236"/>
                    <a:pt x="1540722" y="1406543"/>
                    <a:pt x="1542798" y="1413812"/>
                  </a:cubicBezTo>
                  <a:cubicBezTo>
                    <a:pt x="1543837" y="1437694"/>
                    <a:pt x="1546952" y="1458461"/>
                    <a:pt x="1553182" y="1475075"/>
                  </a:cubicBezTo>
                  <a:cubicBezTo>
                    <a:pt x="1552144" y="1460538"/>
                    <a:pt x="1551105" y="1448078"/>
                    <a:pt x="1550067" y="1435617"/>
                  </a:cubicBezTo>
                  <a:cubicBezTo>
                    <a:pt x="1566681" y="1483382"/>
                    <a:pt x="1584333" y="1522840"/>
                    <a:pt x="1589525" y="1588257"/>
                  </a:cubicBezTo>
                  <a:cubicBezTo>
                    <a:pt x="1593678" y="1644329"/>
                    <a:pt x="1589525" y="1725322"/>
                    <a:pt x="1580179" y="1791778"/>
                  </a:cubicBezTo>
                  <a:cubicBezTo>
                    <a:pt x="1544875" y="1816698"/>
                    <a:pt x="1503340" y="1882116"/>
                    <a:pt x="1453499" y="1924689"/>
                  </a:cubicBezTo>
                  <a:cubicBezTo>
                    <a:pt x="1394312" y="1975569"/>
                    <a:pt x="1201175" y="2045139"/>
                    <a:pt x="1077609" y="2088751"/>
                  </a:cubicBezTo>
                  <a:cubicBezTo>
                    <a:pt x="924969" y="2141708"/>
                    <a:pt x="800365" y="2150015"/>
                    <a:pt x="650840" y="2225815"/>
                  </a:cubicBezTo>
                  <a:cubicBezTo>
                    <a:pt x="592692" y="2255928"/>
                    <a:pt x="464972" y="2286041"/>
                    <a:pt x="431745" y="2344189"/>
                  </a:cubicBezTo>
                  <a:cubicBezTo>
                    <a:pt x="396440" y="2404415"/>
                    <a:pt x="376711" y="2492676"/>
                    <a:pt x="372558" y="2569515"/>
                  </a:cubicBezTo>
                  <a:cubicBezTo>
                    <a:pt x="371519" y="2615203"/>
                    <a:pt x="344522" y="2664007"/>
                    <a:pt x="336215" y="2744999"/>
                  </a:cubicBezTo>
                  <a:cubicBezTo>
                    <a:pt x="327908" y="2825992"/>
                    <a:pt x="278066" y="2923599"/>
                    <a:pt x="267682" y="3003553"/>
                  </a:cubicBezTo>
                  <a:cubicBezTo>
                    <a:pt x="260414" y="3057548"/>
                    <a:pt x="259375" y="3116735"/>
                    <a:pt x="251069" y="3171769"/>
                  </a:cubicBezTo>
                  <a:cubicBezTo>
                    <a:pt x="239646" y="3240301"/>
                    <a:pt x="226148" y="3298449"/>
                    <a:pt x="206419" y="3370097"/>
                  </a:cubicBezTo>
                  <a:cubicBezTo>
                    <a:pt x="187728" y="3442783"/>
                    <a:pt x="179421" y="3538312"/>
                    <a:pt x="160731" y="3660840"/>
                  </a:cubicBezTo>
                  <a:cubicBezTo>
                    <a:pt x="142040" y="3783367"/>
                    <a:pt x="72469" y="3944314"/>
                    <a:pt x="62086" y="4081379"/>
                  </a:cubicBezTo>
                  <a:cubicBezTo>
                    <a:pt x="49625" y="4235057"/>
                    <a:pt x="-7485" y="4373160"/>
                    <a:pt x="822" y="4527877"/>
                  </a:cubicBezTo>
                  <a:close/>
                  <a:moveTo>
                    <a:pt x="3295563" y="4493611"/>
                  </a:moveTo>
                  <a:cubicBezTo>
                    <a:pt x="3297640" y="4449999"/>
                    <a:pt x="3346444" y="4139528"/>
                    <a:pt x="3346444" y="4139528"/>
                  </a:cubicBezTo>
                  <a:cubicBezTo>
                    <a:pt x="3346444" y="4139528"/>
                    <a:pt x="3395247" y="4501918"/>
                    <a:pt x="3395247" y="4549683"/>
                  </a:cubicBezTo>
                  <a:cubicBezTo>
                    <a:pt x="3395247" y="4597448"/>
                    <a:pt x="3320484" y="4876769"/>
                    <a:pt x="3320484" y="4876769"/>
                  </a:cubicBezTo>
                  <a:cubicBezTo>
                    <a:pt x="3320484" y="4876769"/>
                    <a:pt x="3290372" y="4572527"/>
                    <a:pt x="3295563" y="4493611"/>
                  </a:cubicBezTo>
                  <a:close/>
                  <a:moveTo>
                    <a:pt x="658109" y="4969183"/>
                  </a:moveTo>
                  <a:cubicBezTo>
                    <a:pt x="645648" y="4905843"/>
                    <a:pt x="591653" y="4877807"/>
                    <a:pt x="596845" y="4846656"/>
                  </a:cubicBezTo>
                  <a:cubicBezTo>
                    <a:pt x="602037" y="4816544"/>
                    <a:pt x="658109" y="4832119"/>
                    <a:pt x="705874" y="4770855"/>
                  </a:cubicBezTo>
                  <a:cubicBezTo>
                    <a:pt x="753639" y="4709591"/>
                    <a:pt x="792058" y="4663903"/>
                    <a:pt x="800365" y="4599525"/>
                  </a:cubicBezTo>
                  <a:cubicBezTo>
                    <a:pt x="807634" y="4535146"/>
                    <a:pt x="810749" y="4464537"/>
                    <a:pt x="810749" y="4464537"/>
                  </a:cubicBezTo>
                  <a:cubicBezTo>
                    <a:pt x="810749" y="4464537"/>
                    <a:pt x="889665" y="4752165"/>
                    <a:pt x="886550" y="4869500"/>
                  </a:cubicBezTo>
                  <a:cubicBezTo>
                    <a:pt x="884473" y="4986836"/>
                    <a:pt x="874089" y="5001373"/>
                    <a:pt x="828401" y="5078212"/>
                  </a:cubicBezTo>
                  <a:cubicBezTo>
                    <a:pt x="782713" y="5155051"/>
                    <a:pt x="739101" y="5284847"/>
                    <a:pt x="739101" y="5284847"/>
                  </a:cubicBezTo>
                  <a:cubicBezTo>
                    <a:pt x="739101" y="5284847"/>
                    <a:pt x="737025" y="5218392"/>
                    <a:pt x="708989" y="5149860"/>
                  </a:cubicBezTo>
                  <a:cubicBezTo>
                    <a:pt x="680953" y="5081327"/>
                    <a:pt x="677838" y="5108325"/>
                    <a:pt x="663301" y="5068867"/>
                  </a:cubicBezTo>
                  <a:cubicBezTo>
                    <a:pt x="647725" y="5027332"/>
                    <a:pt x="670569" y="5032524"/>
                    <a:pt x="658109" y="4969183"/>
                  </a:cubicBezTo>
                  <a:close/>
                </a:path>
              </a:pathLst>
            </a:custGeom>
            <a:solidFill>
              <a:srgbClr val="8DE971"/>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490"/>
            </a:p>
          </p:txBody>
        </p:sp>
        <p:grpSp>
          <p:nvGrpSpPr>
            <p:cNvPr id="163" name="Group 162">
              <a:extLst>
                <a:ext uri="{FF2B5EF4-FFF2-40B4-BE49-F238E27FC236}">
                  <a16:creationId xmlns:a16="http://schemas.microsoft.com/office/drawing/2014/main" id="{AA23BD82-F0AF-AB3F-1310-31470B013AC9}"/>
                </a:ext>
              </a:extLst>
            </p:cNvPr>
            <p:cNvGrpSpPr/>
            <p:nvPr userDrawn="1"/>
          </p:nvGrpSpPr>
          <p:grpSpPr>
            <a:xfrm>
              <a:off x="24606375" y="12323919"/>
              <a:ext cx="2148810" cy="7792881"/>
              <a:chOff x="24280426" y="12370713"/>
              <a:chExt cx="2148810" cy="7792881"/>
            </a:xfrm>
          </p:grpSpPr>
          <p:cxnSp>
            <p:nvCxnSpPr>
              <p:cNvPr id="164" name="Straight Connector 163">
                <a:extLst>
                  <a:ext uri="{FF2B5EF4-FFF2-40B4-BE49-F238E27FC236}">
                    <a16:creationId xmlns:a16="http://schemas.microsoft.com/office/drawing/2014/main" id="{95033D06-362E-F062-9CCE-CC03172587F9}"/>
                  </a:ext>
                </a:extLst>
              </p:cNvPr>
              <p:cNvCxnSpPr>
                <a:cxnSpLocks/>
              </p:cNvCxnSpPr>
              <p:nvPr/>
            </p:nvCxnSpPr>
            <p:spPr>
              <a:xfrm>
                <a:off x="25354831" y="13004800"/>
                <a:ext cx="0" cy="7158794"/>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FC16BCE5-CD60-2C27-C098-B25CC7589F9F}"/>
                  </a:ext>
                </a:extLst>
              </p:cNvPr>
              <p:cNvSpPr txBox="1"/>
              <p:nvPr/>
            </p:nvSpPr>
            <p:spPr>
              <a:xfrm>
                <a:off x="24280426" y="12370713"/>
                <a:ext cx="2148810" cy="351158"/>
              </a:xfrm>
              <a:prstGeom prst="rect">
                <a:avLst/>
              </a:prstGeom>
              <a:noFill/>
            </p:spPr>
            <p:txBody>
              <a:bodyPr wrap="square" lIns="0" tIns="0" rIns="0" bIns="0" rtlCol="0">
                <a:spAutoFit/>
              </a:bodyPr>
              <a:lstStyle/>
              <a:p>
                <a:pPr algn="ctr"/>
                <a:r>
                  <a:rPr lang="en-US" sz="778" b="1" i="0">
                    <a:latin typeface="Segoe UI Variable Display Semibold" pitchFamily="2" charset="0"/>
                    <a:cs typeface="Segoe Sans Display Semibold" pitchFamily="2" charset="0"/>
                  </a:rPr>
                  <a:t>6 ft 3 inch</a:t>
                </a:r>
              </a:p>
            </p:txBody>
          </p:sp>
          <p:cxnSp>
            <p:nvCxnSpPr>
              <p:cNvPr id="166" name="Straight Connector 165">
                <a:extLst>
                  <a:ext uri="{FF2B5EF4-FFF2-40B4-BE49-F238E27FC236}">
                    <a16:creationId xmlns:a16="http://schemas.microsoft.com/office/drawing/2014/main" id="{8E068F05-51E0-8052-016E-ABA33B5507F9}"/>
                  </a:ext>
                </a:extLst>
              </p:cNvPr>
              <p:cNvCxnSpPr>
                <a:cxnSpLocks/>
              </p:cNvCxnSpPr>
              <p:nvPr/>
            </p:nvCxnSpPr>
            <p:spPr>
              <a:xfrm>
                <a:off x="25149220" y="13004800"/>
                <a:ext cx="411223" cy="0"/>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68" name="Scale: 5 Foot" hidden="1">
            <a:extLst>
              <a:ext uri="{FF2B5EF4-FFF2-40B4-BE49-F238E27FC236}">
                <a16:creationId xmlns:a16="http://schemas.microsoft.com/office/drawing/2014/main" id="{B181B683-4474-209D-1E85-F8A2AA087DF7}"/>
              </a:ext>
            </a:extLst>
          </p:cNvPr>
          <p:cNvGrpSpPr/>
          <p:nvPr userDrawn="1"/>
        </p:nvGrpSpPr>
        <p:grpSpPr>
          <a:xfrm>
            <a:off x="4760005" y="4560358"/>
            <a:ext cx="1093188" cy="3043258"/>
            <a:chOff x="17136016" y="13377048"/>
            <a:chExt cx="3935477" cy="8926891"/>
          </a:xfrm>
        </p:grpSpPr>
        <p:sp>
          <p:nvSpPr>
            <p:cNvPr id="157" name="Freeform: Shape 156">
              <a:extLst>
                <a:ext uri="{FF2B5EF4-FFF2-40B4-BE49-F238E27FC236}">
                  <a16:creationId xmlns:a16="http://schemas.microsoft.com/office/drawing/2014/main" id="{FB1758F0-1088-7FB2-C8D4-5C18EF7006DB}"/>
                </a:ext>
              </a:extLst>
            </p:cNvPr>
            <p:cNvSpPr/>
            <p:nvPr userDrawn="1"/>
          </p:nvSpPr>
          <p:spPr>
            <a:xfrm>
              <a:off x="17136016" y="14045270"/>
              <a:ext cx="2500900" cy="8258669"/>
            </a:xfrm>
            <a:custGeom>
              <a:avLst/>
              <a:gdLst>
                <a:gd name="connsiteX0" fmla="*/ 3560689 w 3629583"/>
                <a:gd name="connsiteY0" fmla="*/ 3757532 h 11985895"/>
                <a:gd name="connsiteX1" fmla="*/ 3420509 w 3629583"/>
                <a:gd name="connsiteY1" fmla="*/ 3338032 h 11985895"/>
                <a:gd name="connsiteX2" fmla="*/ 3301097 w 3629583"/>
                <a:gd name="connsiteY2" fmla="*/ 2909186 h 11985895"/>
                <a:gd name="connsiteX3" fmla="*/ 3185838 w 3629583"/>
                <a:gd name="connsiteY3" fmla="*/ 2564448 h 11985895"/>
                <a:gd name="connsiteX4" fmla="*/ 3092385 w 3629583"/>
                <a:gd name="connsiteY4" fmla="*/ 2390002 h 11985895"/>
                <a:gd name="connsiteX5" fmla="*/ 2588776 w 3629583"/>
                <a:gd name="connsiteY5" fmla="*/ 2122103 h 11985895"/>
                <a:gd name="connsiteX6" fmla="*/ 2320878 w 3629583"/>
                <a:gd name="connsiteY6" fmla="*/ 2042148 h 11985895"/>
                <a:gd name="connsiteX7" fmla="*/ 2106973 w 3629583"/>
                <a:gd name="connsiteY7" fmla="*/ 1987115 h 11985895"/>
                <a:gd name="connsiteX8" fmla="*/ 2061286 w 3629583"/>
                <a:gd name="connsiteY8" fmla="*/ 1915468 h 11985895"/>
                <a:gd name="connsiteX9" fmla="*/ 2046749 w 3629583"/>
                <a:gd name="connsiteY9" fmla="*/ 1705717 h 11985895"/>
                <a:gd name="connsiteX10" fmla="*/ 2143316 w 3629583"/>
                <a:gd name="connsiteY10" fmla="*/ 1752444 h 11985895"/>
                <a:gd name="connsiteX11" fmla="*/ 2112166 w 3629583"/>
                <a:gd name="connsiteY11" fmla="*/ 1691180 h 11985895"/>
                <a:gd name="connsiteX12" fmla="*/ 2274151 w 3629583"/>
                <a:gd name="connsiteY12" fmla="*/ 1733753 h 11985895"/>
                <a:gd name="connsiteX13" fmla="*/ 2182775 w 3629583"/>
                <a:gd name="connsiteY13" fmla="*/ 1646530 h 11985895"/>
                <a:gd name="connsiteX14" fmla="*/ 2307379 w 3629583"/>
                <a:gd name="connsiteY14" fmla="*/ 1710909 h 11985895"/>
                <a:gd name="connsiteX15" fmla="*/ 2408100 w 3629583"/>
                <a:gd name="connsiteY15" fmla="*/ 1710909 h 11985895"/>
                <a:gd name="connsiteX16" fmla="*/ 2237808 w 3629583"/>
                <a:gd name="connsiteY16" fmla="*/ 1583190 h 11985895"/>
                <a:gd name="connsiteX17" fmla="*/ 2404985 w 3629583"/>
                <a:gd name="connsiteY17" fmla="*/ 1556192 h 11985895"/>
                <a:gd name="connsiteX18" fmla="*/ 2262729 w 3629583"/>
                <a:gd name="connsiteY18" fmla="*/ 1539579 h 11985895"/>
                <a:gd name="connsiteX19" fmla="*/ 2226386 w 3629583"/>
                <a:gd name="connsiteY19" fmla="*/ 1330867 h 11985895"/>
                <a:gd name="connsiteX20" fmla="*/ 2267921 w 3629583"/>
                <a:gd name="connsiteY20" fmla="*/ 974706 h 11985895"/>
                <a:gd name="connsiteX21" fmla="*/ 2245077 w 3629583"/>
                <a:gd name="connsiteY21" fmla="*/ 701616 h 11985895"/>
                <a:gd name="connsiteX22" fmla="*/ 2176545 w 3629583"/>
                <a:gd name="connsiteY22" fmla="*/ 454484 h 11985895"/>
                <a:gd name="connsiteX23" fmla="*/ 1989638 w 3629583"/>
                <a:gd name="connsiteY23" fmla="*/ 168933 h 11985895"/>
                <a:gd name="connsiteX24" fmla="*/ 1848420 w 3629583"/>
                <a:gd name="connsiteY24" fmla="*/ 67173 h 11985895"/>
                <a:gd name="connsiteX25" fmla="*/ 1679166 w 3629583"/>
                <a:gd name="connsiteY25" fmla="*/ 5909 h 11985895"/>
                <a:gd name="connsiteX26" fmla="*/ 1508874 w 3629583"/>
                <a:gd name="connsiteY26" fmla="*/ 15254 h 11985895"/>
                <a:gd name="connsiteX27" fmla="*/ 1400883 w 3629583"/>
                <a:gd name="connsiteY27" fmla="*/ 79633 h 11985895"/>
                <a:gd name="connsiteX28" fmla="*/ 1200478 w 3629583"/>
                <a:gd name="connsiteY28" fmla="*/ 119091 h 11985895"/>
                <a:gd name="connsiteX29" fmla="*/ 993843 w 3629583"/>
                <a:gd name="connsiteY29" fmla="*/ 282115 h 11985895"/>
                <a:gd name="connsiteX30" fmla="*/ 787208 w 3629583"/>
                <a:gd name="connsiteY30" fmla="*/ 643467 h 11985895"/>
                <a:gd name="connsiteX31" fmla="*/ 749827 w 3629583"/>
                <a:gd name="connsiteY31" fmla="*/ 868793 h 11985895"/>
                <a:gd name="connsiteX32" fmla="*/ 776824 w 3629583"/>
                <a:gd name="connsiteY32" fmla="*/ 1277910 h 11985895"/>
                <a:gd name="connsiteX33" fmla="*/ 898313 w 3629583"/>
                <a:gd name="connsiteY33" fmla="*/ 1644454 h 11985895"/>
                <a:gd name="connsiteX34" fmla="*/ 1115332 w 3629583"/>
                <a:gd name="connsiteY34" fmla="*/ 1897815 h 11985895"/>
                <a:gd name="connsiteX35" fmla="*/ 988651 w 3629583"/>
                <a:gd name="connsiteY35" fmla="*/ 1700525 h 11985895"/>
                <a:gd name="connsiteX36" fmla="*/ 1192172 w 3629583"/>
                <a:gd name="connsiteY36" fmla="*/ 1925851 h 11985895"/>
                <a:gd name="connsiteX37" fmla="*/ 1130908 w 3629583"/>
                <a:gd name="connsiteY37" fmla="*/ 1840705 h 11985895"/>
                <a:gd name="connsiteX38" fmla="*/ 1238898 w 3629583"/>
                <a:gd name="connsiteY38" fmla="*/ 1916506 h 11985895"/>
                <a:gd name="connsiteX39" fmla="*/ 1211900 w 3629583"/>
                <a:gd name="connsiteY39" fmla="*/ 1840705 h 11985895"/>
                <a:gd name="connsiteX40" fmla="*/ 1316776 w 3629583"/>
                <a:gd name="connsiteY40" fmla="*/ 1891585 h 11985895"/>
                <a:gd name="connsiteX41" fmla="*/ 1277318 w 3629583"/>
                <a:gd name="connsiteY41" fmla="*/ 1800209 h 11985895"/>
                <a:gd name="connsiteX42" fmla="*/ 1333390 w 3629583"/>
                <a:gd name="connsiteY42" fmla="*/ 1822015 h 11985895"/>
                <a:gd name="connsiteX43" fmla="*/ 1315737 w 3629583"/>
                <a:gd name="connsiteY43" fmla="*/ 1926890 h 11985895"/>
                <a:gd name="connsiteX44" fmla="*/ 1277318 w 3629583"/>
                <a:gd name="connsiteY44" fmla="*/ 1975693 h 11985895"/>
                <a:gd name="connsiteX45" fmla="*/ 1092488 w 3629583"/>
                <a:gd name="connsiteY45" fmla="*/ 2073300 h 11985895"/>
                <a:gd name="connsiteX46" fmla="*/ 932579 w 3629583"/>
                <a:gd name="connsiteY46" fmla="*/ 2124180 h 11985895"/>
                <a:gd name="connsiteX47" fmla="*/ 675064 w 3629583"/>
                <a:gd name="connsiteY47" fmla="*/ 2167791 h 11985895"/>
                <a:gd name="connsiteX48" fmla="*/ 489196 w 3629583"/>
                <a:gd name="connsiteY48" fmla="*/ 2255014 h 11985895"/>
                <a:gd name="connsiteX49" fmla="*/ 286715 w 3629583"/>
                <a:gd name="connsiteY49" fmla="*/ 2567563 h 11985895"/>
                <a:gd name="connsiteX50" fmla="*/ 216105 w 3629583"/>
                <a:gd name="connsiteY50" fmla="*/ 2944490 h 11985895"/>
                <a:gd name="connsiteX51" fmla="*/ 169379 w 3629583"/>
                <a:gd name="connsiteY51" fmla="*/ 3462636 h 11985895"/>
                <a:gd name="connsiteX52" fmla="*/ 122653 w 3629583"/>
                <a:gd name="connsiteY52" fmla="*/ 4586150 h 11985895"/>
                <a:gd name="connsiteX53" fmla="*/ 114345 w 3629583"/>
                <a:gd name="connsiteY53" fmla="*/ 6163431 h 11985895"/>
                <a:gd name="connsiteX54" fmla="*/ 195338 w 3629583"/>
                <a:gd name="connsiteY54" fmla="*/ 6202889 h 11985895"/>
                <a:gd name="connsiteX55" fmla="*/ 167302 w 3629583"/>
                <a:gd name="connsiteY55" fmla="*/ 6346184 h 11985895"/>
                <a:gd name="connsiteX56" fmla="*/ 157957 w 3629583"/>
                <a:gd name="connsiteY56" fmla="*/ 6425100 h 11985895"/>
                <a:gd name="connsiteX57" fmla="*/ 147573 w 3629583"/>
                <a:gd name="connsiteY57" fmla="*/ 6493632 h 11985895"/>
                <a:gd name="connsiteX58" fmla="*/ 157957 w 3629583"/>
                <a:gd name="connsiteY58" fmla="*/ 6602660 h 11985895"/>
                <a:gd name="connsiteX59" fmla="*/ 160034 w 3629583"/>
                <a:gd name="connsiteY59" fmla="*/ 6715843 h 11985895"/>
                <a:gd name="connsiteX60" fmla="*/ 170417 w 3629583"/>
                <a:gd name="connsiteY60" fmla="*/ 6824871 h 11985895"/>
                <a:gd name="connsiteX61" fmla="*/ 231681 w 3629583"/>
                <a:gd name="connsiteY61" fmla="*/ 6928708 h 11985895"/>
                <a:gd name="connsiteX62" fmla="*/ 340710 w 3629583"/>
                <a:gd name="connsiteY62" fmla="*/ 7010739 h 11985895"/>
                <a:gd name="connsiteX63" fmla="*/ 281523 w 3629583"/>
                <a:gd name="connsiteY63" fmla="*/ 7474890 h 11985895"/>
                <a:gd name="connsiteX64" fmla="*/ 265947 w 3629583"/>
                <a:gd name="connsiteY64" fmla="*/ 7960846 h 11985895"/>
                <a:gd name="connsiteX65" fmla="*/ 202607 w 3629583"/>
                <a:gd name="connsiteY65" fmla="*/ 8372039 h 11985895"/>
                <a:gd name="connsiteX66" fmla="*/ 356285 w 3629583"/>
                <a:gd name="connsiteY66" fmla="*/ 8399037 h 11985895"/>
                <a:gd name="connsiteX67" fmla="*/ 347978 w 3629583"/>
                <a:gd name="connsiteY67" fmla="*/ 8434341 h 11985895"/>
                <a:gd name="connsiteX68" fmla="*/ 313712 w 3629583"/>
                <a:gd name="connsiteY68" fmla="*/ 8633708 h 11985895"/>
                <a:gd name="connsiteX69" fmla="*/ 264909 w 3629583"/>
                <a:gd name="connsiteY69" fmla="*/ 8865264 h 11985895"/>
                <a:gd name="connsiteX70" fmla="*/ 208837 w 3629583"/>
                <a:gd name="connsiteY70" fmla="*/ 9055285 h 11985895"/>
                <a:gd name="connsiteX71" fmla="*/ 156919 w 3629583"/>
                <a:gd name="connsiteY71" fmla="*/ 9545395 h 11985895"/>
                <a:gd name="connsiteX72" fmla="*/ 191185 w 3629583"/>
                <a:gd name="connsiteY72" fmla="*/ 10036543 h 11985895"/>
                <a:gd name="connsiteX73" fmla="*/ 270101 w 3629583"/>
                <a:gd name="connsiteY73" fmla="*/ 10548458 h 11985895"/>
                <a:gd name="connsiteX74" fmla="*/ 270101 w 3629583"/>
                <a:gd name="connsiteY74" fmla="*/ 10975228 h 11985895"/>
                <a:gd name="connsiteX75" fmla="*/ 147573 w 3629583"/>
                <a:gd name="connsiteY75" fmla="*/ 11368769 h 11985895"/>
                <a:gd name="connsiteX76" fmla="*/ 17777 w 3629583"/>
                <a:gd name="connsiteY76" fmla="*/ 11676126 h 11985895"/>
                <a:gd name="connsiteX77" fmla="*/ 2202 w 3629583"/>
                <a:gd name="connsiteY77" fmla="*/ 11928449 h 11985895"/>
                <a:gd name="connsiteX78" fmla="*/ 251410 w 3629583"/>
                <a:gd name="connsiteY78" fmla="*/ 11983483 h 11985895"/>
                <a:gd name="connsiteX79" fmla="*/ 630414 w 3629583"/>
                <a:gd name="connsiteY79" fmla="*/ 11886914 h 11985895"/>
                <a:gd name="connsiteX80" fmla="*/ 675064 w 3629583"/>
                <a:gd name="connsiteY80" fmla="*/ 11832920 h 11985895"/>
                <a:gd name="connsiteX81" fmla="*/ 685448 w 3629583"/>
                <a:gd name="connsiteY81" fmla="*/ 11318928 h 11985895"/>
                <a:gd name="connsiteX82" fmla="*/ 789285 w 3629583"/>
                <a:gd name="connsiteY82" fmla="*/ 11049990 h 11985895"/>
                <a:gd name="connsiteX83" fmla="*/ 782016 w 3629583"/>
                <a:gd name="connsiteY83" fmla="*/ 10884890 h 11985895"/>
                <a:gd name="connsiteX84" fmla="*/ 690640 w 3629583"/>
                <a:gd name="connsiteY84" fmla="*/ 10707329 h 11985895"/>
                <a:gd name="connsiteX85" fmla="*/ 757095 w 3629583"/>
                <a:gd name="connsiteY85" fmla="*/ 10246294 h 11985895"/>
                <a:gd name="connsiteX86" fmla="*/ 833934 w 3629583"/>
                <a:gd name="connsiteY86" fmla="*/ 9972165 h 11985895"/>
                <a:gd name="connsiteX87" fmla="*/ 941925 w 3629583"/>
                <a:gd name="connsiteY87" fmla="*/ 9459211 h 11985895"/>
                <a:gd name="connsiteX88" fmla="*/ 990728 w 3629583"/>
                <a:gd name="connsiteY88" fmla="*/ 9000252 h 11985895"/>
                <a:gd name="connsiteX89" fmla="*/ 1091450 w 3629583"/>
                <a:gd name="connsiteY89" fmla="*/ 8678358 h 11985895"/>
                <a:gd name="connsiteX90" fmla="*/ 1210862 w 3629583"/>
                <a:gd name="connsiteY90" fmla="*/ 8400076 h 11985895"/>
                <a:gd name="connsiteX91" fmla="*/ 1618941 w 3629583"/>
                <a:gd name="connsiteY91" fmla="*/ 8476915 h 11985895"/>
                <a:gd name="connsiteX92" fmla="*/ 1967832 w 3629583"/>
                <a:gd name="connsiteY92" fmla="*/ 8484183 h 11985895"/>
                <a:gd name="connsiteX93" fmla="*/ 2023904 w 3629583"/>
                <a:gd name="connsiteY93" fmla="*/ 8485222 h 11985895"/>
                <a:gd name="connsiteX94" fmla="*/ 2023904 w 3629583"/>
                <a:gd name="connsiteY94" fmla="*/ 8734430 h 11985895"/>
                <a:gd name="connsiteX95" fmla="*/ 1942912 w 3629583"/>
                <a:gd name="connsiteY95" fmla="*/ 9321107 h 11985895"/>
                <a:gd name="connsiteX96" fmla="*/ 1942912 w 3629583"/>
                <a:gd name="connsiteY96" fmla="*/ 9875596 h 11985895"/>
                <a:gd name="connsiteX97" fmla="*/ 1928374 w 3629583"/>
                <a:gd name="connsiteY97" fmla="*/ 10609722 h 11985895"/>
                <a:gd name="connsiteX98" fmla="*/ 1812077 w 3629583"/>
                <a:gd name="connsiteY98" fmla="*/ 10821550 h 11985895"/>
                <a:gd name="connsiteX99" fmla="*/ 1843228 w 3629583"/>
                <a:gd name="connsiteY99" fmla="*/ 11139290 h 11985895"/>
                <a:gd name="connsiteX100" fmla="*/ 1906568 w 3629583"/>
                <a:gd name="connsiteY100" fmla="*/ 11412380 h 11985895"/>
                <a:gd name="connsiteX101" fmla="*/ 1929413 w 3629583"/>
                <a:gd name="connsiteY101" fmla="*/ 11829805 h 11985895"/>
                <a:gd name="connsiteX102" fmla="*/ 1973024 w 3629583"/>
                <a:gd name="connsiteY102" fmla="*/ 11855764 h 11985895"/>
                <a:gd name="connsiteX103" fmla="*/ 2340606 w 3629583"/>
                <a:gd name="connsiteY103" fmla="*/ 11935718 h 11985895"/>
                <a:gd name="connsiteX104" fmla="*/ 2559702 w 3629583"/>
                <a:gd name="connsiteY104" fmla="*/ 11875493 h 11985895"/>
                <a:gd name="connsiteX105" fmla="*/ 2534781 w 3629583"/>
                <a:gd name="connsiteY105" fmla="*/ 11572289 h 11985895"/>
                <a:gd name="connsiteX106" fmla="*/ 2447558 w 3629583"/>
                <a:gd name="connsiteY106" fmla="*/ 11390575 h 11985895"/>
                <a:gd name="connsiteX107" fmla="*/ 2347875 w 3629583"/>
                <a:gd name="connsiteY107" fmla="*/ 11106062 h 11985895"/>
                <a:gd name="connsiteX108" fmla="*/ 2319839 w 3629583"/>
                <a:gd name="connsiteY108" fmla="*/ 10919156 h 11985895"/>
                <a:gd name="connsiteX109" fmla="*/ 2330223 w 3629583"/>
                <a:gd name="connsiteY109" fmla="*/ 10729135 h 11985895"/>
                <a:gd name="connsiteX110" fmla="*/ 2371758 w 3629583"/>
                <a:gd name="connsiteY110" fmla="*/ 10495502 h 11985895"/>
                <a:gd name="connsiteX111" fmla="*/ 2551395 w 3629583"/>
                <a:gd name="connsiteY111" fmla="*/ 9953474 h 11985895"/>
                <a:gd name="connsiteX112" fmla="*/ 2619927 w 3629583"/>
                <a:gd name="connsiteY112" fmla="*/ 9689728 h 11985895"/>
                <a:gd name="connsiteX113" fmla="*/ 2684307 w 3629583"/>
                <a:gd name="connsiteY113" fmla="*/ 9357451 h 11985895"/>
                <a:gd name="connsiteX114" fmla="*/ 2728956 w 3629583"/>
                <a:gd name="connsiteY114" fmla="*/ 8910952 h 11985895"/>
                <a:gd name="connsiteX115" fmla="*/ 2714419 w 3629583"/>
                <a:gd name="connsiteY115" fmla="*/ 8514296 h 11985895"/>
                <a:gd name="connsiteX116" fmla="*/ 2720649 w 3629583"/>
                <a:gd name="connsiteY116" fmla="*/ 8363732 h 11985895"/>
                <a:gd name="connsiteX117" fmla="*/ 2740378 w 3629583"/>
                <a:gd name="connsiteY117" fmla="*/ 8356464 h 11985895"/>
                <a:gd name="connsiteX118" fmla="*/ 3068502 w 3629583"/>
                <a:gd name="connsiteY118" fmla="*/ 8333620 h 11985895"/>
                <a:gd name="connsiteX119" fmla="*/ 3088232 w 3629583"/>
                <a:gd name="connsiteY119" fmla="*/ 7751096 h 11985895"/>
                <a:gd name="connsiteX120" fmla="*/ 3068502 w 3629583"/>
                <a:gd name="connsiteY120" fmla="*/ 6608891 h 11985895"/>
                <a:gd name="connsiteX121" fmla="*/ 3026968 w 3629583"/>
                <a:gd name="connsiteY121" fmla="*/ 6085554 h 11985895"/>
                <a:gd name="connsiteX122" fmla="*/ 3110037 w 3629583"/>
                <a:gd name="connsiteY122" fmla="*/ 6074131 h 11985895"/>
                <a:gd name="connsiteX123" fmla="*/ 3051888 w 3629583"/>
                <a:gd name="connsiteY123" fmla="*/ 5721086 h 11985895"/>
                <a:gd name="connsiteX124" fmla="*/ 2890942 w 3629583"/>
                <a:gd name="connsiteY124" fmla="*/ 5078337 h 11985895"/>
                <a:gd name="connsiteX125" fmla="*/ 3102769 w 3629583"/>
                <a:gd name="connsiteY125" fmla="*/ 5085605 h 11985895"/>
                <a:gd name="connsiteX126" fmla="*/ 3183761 w 3629583"/>
                <a:gd name="connsiteY126" fmla="*/ 5011881 h 11985895"/>
                <a:gd name="connsiteX127" fmla="*/ 3231526 w 3629583"/>
                <a:gd name="connsiteY127" fmla="*/ 4918428 h 11985895"/>
                <a:gd name="connsiteX128" fmla="*/ 3357169 w 3629583"/>
                <a:gd name="connsiteY128" fmla="*/ 4973461 h 11985895"/>
                <a:gd name="connsiteX129" fmla="*/ 3468274 w 3629583"/>
                <a:gd name="connsiteY129" fmla="*/ 4703486 h 11985895"/>
                <a:gd name="connsiteX130" fmla="*/ 3531614 w 3629583"/>
                <a:gd name="connsiteY130" fmla="*/ 4489582 h 11985895"/>
                <a:gd name="connsiteX131" fmla="*/ 3626106 w 3629583"/>
                <a:gd name="connsiteY131" fmla="*/ 4157304 h 11985895"/>
                <a:gd name="connsiteX132" fmla="*/ 3586648 w 3629583"/>
                <a:gd name="connsiteY132" fmla="*/ 3841640 h 11985895"/>
                <a:gd name="connsiteX133" fmla="*/ 3562766 w 3629583"/>
                <a:gd name="connsiteY133" fmla="*/ 3755456 h 11985895"/>
                <a:gd name="connsiteX134" fmla="*/ 617954 w 3629583"/>
                <a:gd name="connsiteY134" fmla="*/ 4981768 h 11985895"/>
                <a:gd name="connsiteX135" fmla="*/ 569151 w 3629583"/>
                <a:gd name="connsiteY135" fmla="*/ 5460456 h 11985895"/>
                <a:gd name="connsiteX136" fmla="*/ 528654 w 3629583"/>
                <a:gd name="connsiteY136" fmla="*/ 5850882 h 11985895"/>
                <a:gd name="connsiteX137" fmla="*/ 514117 w 3629583"/>
                <a:gd name="connsiteY137" fmla="*/ 5681628 h 11985895"/>
                <a:gd name="connsiteX138" fmla="*/ 525539 w 3629583"/>
                <a:gd name="connsiteY138" fmla="*/ 5479147 h 11985895"/>
                <a:gd name="connsiteX139" fmla="*/ 552537 w 3629583"/>
                <a:gd name="connsiteY139" fmla="*/ 5221632 h 11985895"/>
                <a:gd name="connsiteX140" fmla="*/ 572266 w 3629583"/>
                <a:gd name="connsiteY140" fmla="*/ 4888315 h 11985895"/>
                <a:gd name="connsiteX141" fmla="*/ 642875 w 3629583"/>
                <a:gd name="connsiteY141" fmla="*/ 4534232 h 11985895"/>
                <a:gd name="connsiteX142" fmla="*/ 618992 w 3629583"/>
                <a:gd name="connsiteY142" fmla="*/ 4982807 h 11985895"/>
                <a:gd name="connsiteX143" fmla="*/ 3122497 w 3629583"/>
                <a:gd name="connsiteY143" fmla="*/ 4173918 h 11985895"/>
                <a:gd name="connsiteX144" fmla="*/ 3083039 w 3629583"/>
                <a:gd name="connsiteY144" fmla="*/ 4346287 h 11985895"/>
                <a:gd name="connsiteX145" fmla="*/ 3002047 w 3629583"/>
                <a:gd name="connsiteY145" fmla="*/ 4599649 h 11985895"/>
                <a:gd name="connsiteX146" fmla="*/ 2958436 w 3629583"/>
                <a:gd name="connsiteY146" fmla="*/ 4685833 h 11985895"/>
                <a:gd name="connsiteX147" fmla="*/ 2907555 w 3629583"/>
                <a:gd name="connsiteY147" fmla="*/ 4713869 h 11985895"/>
                <a:gd name="connsiteX148" fmla="*/ 2809949 w 3629583"/>
                <a:gd name="connsiteY148" fmla="*/ 4647414 h 11985895"/>
                <a:gd name="connsiteX149" fmla="*/ 2764261 w 3629583"/>
                <a:gd name="connsiteY149" fmla="*/ 4607956 h 11985895"/>
                <a:gd name="connsiteX150" fmla="*/ 2702997 w 3629583"/>
                <a:gd name="connsiteY150" fmla="*/ 4591342 h 11985895"/>
                <a:gd name="connsiteX151" fmla="*/ 2685344 w 3629583"/>
                <a:gd name="connsiteY151" fmla="*/ 4342134 h 11985895"/>
                <a:gd name="connsiteX152" fmla="*/ 2680153 w 3629583"/>
                <a:gd name="connsiteY152" fmla="*/ 4214415 h 11985895"/>
                <a:gd name="connsiteX153" fmla="*/ 2667692 w 3629583"/>
                <a:gd name="connsiteY153" fmla="*/ 4117846 h 11985895"/>
                <a:gd name="connsiteX154" fmla="*/ 2653155 w 3629583"/>
                <a:gd name="connsiteY154" fmla="*/ 4014009 h 11985895"/>
                <a:gd name="connsiteX155" fmla="*/ 2644848 w 3629583"/>
                <a:gd name="connsiteY155" fmla="*/ 3867600 h 11985895"/>
                <a:gd name="connsiteX156" fmla="*/ 2657309 w 3629583"/>
                <a:gd name="connsiteY156" fmla="*/ 3728458 h 11985895"/>
                <a:gd name="connsiteX157" fmla="*/ 2700920 w 3629583"/>
                <a:gd name="connsiteY157" fmla="*/ 3601777 h 11985895"/>
                <a:gd name="connsiteX158" fmla="*/ 2724803 w 3629583"/>
                <a:gd name="connsiteY158" fmla="*/ 3462636 h 11985895"/>
                <a:gd name="connsiteX159" fmla="*/ 2752838 w 3629583"/>
                <a:gd name="connsiteY159" fmla="*/ 3276768 h 11985895"/>
                <a:gd name="connsiteX160" fmla="*/ 2975049 w 3629583"/>
                <a:gd name="connsiteY160" fmla="*/ 3631890 h 11985895"/>
                <a:gd name="connsiteX161" fmla="*/ 3068502 w 3629583"/>
                <a:gd name="connsiteY161" fmla="*/ 3789722 h 11985895"/>
                <a:gd name="connsiteX162" fmla="*/ 3127689 w 3629583"/>
                <a:gd name="connsiteY162" fmla="*/ 3929901 h 11985895"/>
                <a:gd name="connsiteX163" fmla="*/ 3149495 w 3629583"/>
                <a:gd name="connsiteY163" fmla="*/ 4036853 h 11985895"/>
                <a:gd name="connsiteX164" fmla="*/ 3122497 w 3629583"/>
                <a:gd name="connsiteY164" fmla="*/ 4172880 h 1198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3629583" h="11985895">
                  <a:moveTo>
                    <a:pt x="3560689" y="3757532"/>
                  </a:moveTo>
                  <a:cubicBezTo>
                    <a:pt x="3523307" y="3638120"/>
                    <a:pt x="3462044" y="3486518"/>
                    <a:pt x="3420509" y="3338032"/>
                  </a:cubicBezTo>
                  <a:cubicBezTo>
                    <a:pt x="3382089" y="3205121"/>
                    <a:pt x="3347824" y="3049365"/>
                    <a:pt x="3301097" y="2909186"/>
                  </a:cubicBezTo>
                  <a:cubicBezTo>
                    <a:pt x="3254370" y="2769006"/>
                    <a:pt x="3199337" y="2605982"/>
                    <a:pt x="3185838" y="2564448"/>
                  </a:cubicBezTo>
                  <a:cubicBezTo>
                    <a:pt x="3169224" y="2511491"/>
                    <a:pt x="3132881" y="2446074"/>
                    <a:pt x="3092385" y="2390002"/>
                  </a:cubicBezTo>
                  <a:cubicBezTo>
                    <a:pt x="2975049" y="2228016"/>
                    <a:pt x="2807872" y="2185443"/>
                    <a:pt x="2588776" y="2122103"/>
                  </a:cubicBezTo>
                  <a:cubicBezTo>
                    <a:pt x="2464172" y="2085760"/>
                    <a:pt x="2389410" y="2066031"/>
                    <a:pt x="2320878" y="2042148"/>
                  </a:cubicBezTo>
                  <a:cubicBezTo>
                    <a:pt x="2204580" y="1999575"/>
                    <a:pt x="2119434" y="1959079"/>
                    <a:pt x="2106973" y="1987115"/>
                  </a:cubicBezTo>
                  <a:cubicBezTo>
                    <a:pt x="2106973" y="1987115"/>
                    <a:pt x="2087245" y="1990230"/>
                    <a:pt x="2061286" y="1915468"/>
                  </a:cubicBezTo>
                  <a:cubicBezTo>
                    <a:pt x="2044671" y="1869779"/>
                    <a:pt x="2044671" y="1789825"/>
                    <a:pt x="2046749" y="1705717"/>
                  </a:cubicBezTo>
                  <a:cubicBezTo>
                    <a:pt x="2061286" y="1739983"/>
                    <a:pt x="2118396" y="1757636"/>
                    <a:pt x="2143316" y="1752444"/>
                  </a:cubicBezTo>
                  <a:cubicBezTo>
                    <a:pt x="2119434" y="1732715"/>
                    <a:pt x="2116319" y="1710909"/>
                    <a:pt x="2112166" y="1691180"/>
                  </a:cubicBezTo>
                  <a:cubicBezTo>
                    <a:pt x="2143316" y="1715063"/>
                    <a:pt x="2195235" y="1743099"/>
                    <a:pt x="2274151" y="1733753"/>
                  </a:cubicBezTo>
                  <a:cubicBezTo>
                    <a:pt x="2224310" y="1717139"/>
                    <a:pt x="2187966" y="1678720"/>
                    <a:pt x="2182775" y="1646530"/>
                  </a:cubicBezTo>
                  <a:cubicBezTo>
                    <a:pt x="2225347" y="1683912"/>
                    <a:pt x="2268959" y="1703641"/>
                    <a:pt x="2307379" y="1710909"/>
                  </a:cubicBezTo>
                  <a:cubicBezTo>
                    <a:pt x="2333338" y="1716101"/>
                    <a:pt x="2360335" y="1718178"/>
                    <a:pt x="2408100" y="1710909"/>
                  </a:cubicBezTo>
                  <a:cubicBezTo>
                    <a:pt x="2272074" y="1680796"/>
                    <a:pt x="2247153" y="1637185"/>
                    <a:pt x="2237808" y="1583190"/>
                  </a:cubicBezTo>
                  <a:cubicBezTo>
                    <a:pt x="2278304" y="1613303"/>
                    <a:pt x="2366565" y="1619533"/>
                    <a:pt x="2404985" y="1556192"/>
                  </a:cubicBezTo>
                  <a:cubicBezTo>
                    <a:pt x="2366565" y="1593574"/>
                    <a:pt x="2295956" y="1586305"/>
                    <a:pt x="2262729" y="1539579"/>
                  </a:cubicBezTo>
                  <a:cubicBezTo>
                    <a:pt x="2223271" y="1484545"/>
                    <a:pt x="2220156" y="1416013"/>
                    <a:pt x="2226386" y="1330867"/>
                  </a:cubicBezTo>
                  <a:cubicBezTo>
                    <a:pt x="2234693" y="1217684"/>
                    <a:pt x="2269997" y="1086850"/>
                    <a:pt x="2267921" y="974706"/>
                  </a:cubicBezTo>
                  <a:cubicBezTo>
                    <a:pt x="2265844" y="843872"/>
                    <a:pt x="2262729" y="805452"/>
                    <a:pt x="2245077" y="701616"/>
                  </a:cubicBezTo>
                  <a:cubicBezTo>
                    <a:pt x="2225347" y="579088"/>
                    <a:pt x="2210810" y="526131"/>
                    <a:pt x="2176545" y="454484"/>
                  </a:cubicBezTo>
                  <a:cubicBezTo>
                    <a:pt x="2111127" y="318458"/>
                    <a:pt x="2068554" y="237465"/>
                    <a:pt x="1989638" y="168933"/>
                  </a:cubicBezTo>
                  <a:cubicBezTo>
                    <a:pt x="1940835" y="126360"/>
                    <a:pt x="1905531" y="98324"/>
                    <a:pt x="1848420" y="67173"/>
                  </a:cubicBezTo>
                  <a:cubicBezTo>
                    <a:pt x="1771581" y="25638"/>
                    <a:pt x="1747698" y="19408"/>
                    <a:pt x="1679166" y="5909"/>
                  </a:cubicBezTo>
                  <a:cubicBezTo>
                    <a:pt x="1622056" y="-5513"/>
                    <a:pt x="1560792" y="717"/>
                    <a:pt x="1508874" y="15254"/>
                  </a:cubicBezTo>
                  <a:cubicBezTo>
                    <a:pt x="1482914" y="22523"/>
                    <a:pt x="1454878" y="29791"/>
                    <a:pt x="1400883" y="79633"/>
                  </a:cubicBezTo>
                  <a:cubicBezTo>
                    <a:pt x="1348965" y="65096"/>
                    <a:pt x="1254473" y="87940"/>
                    <a:pt x="1200478" y="119091"/>
                  </a:cubicBezTo>
                  <a:cubicBezTo>
                    <a:pt x="1107025" y="173086"/>
                    <a:pt x="1049915" y="217736"/>
                    <a:pt x="993843" y="282115"/>
                  </a:cubicBezTo>
                  <a:cubicBezTo>
                    <a:pt x="895198" y="394259"/>
                    <a:pt x="813167" y="538592"/>
                    <a:pt x="787208" y="643467"/>
                  </a:cubicBezTo>
                  <a:cubicBezTo>
                    <a:pt x="767479" y="722383"/>
                    <a:pt x="755019" y="797145"/>
                    <a:pt x="749827" y="868793"/>
                  </a:cubicBezTo>
                  <a:cubicBezTo>
                    <a:pt x="739443" y="1019356"/>
                    <a:pt x="744635" y="1123193"/>
                    <a:pt x="776824" y="1277910"/>
                  </a:cubicBezTo>
                  <a:cubicBezTo>
                    <a:pt x="804860" y="1408744"/>
                    <a:pt x="844318" y="1516734"/>
                    <a:pt x="898313" y="1644454"/>
                  </a:cubicBezTo>
                  <a:cubicBezTo>
                    <a:pt x="940886" y="1746214"/>
                    <a:pt x="996958" y="1816823"/>
                    <a:pt x="1115332" y="1897815"/>
                  </a:cubicBezTo>
                  <a:cubicBezTo>
                    <a:pt x="1047838" y="1829283"/>
                    <a:pt x="1019802" y="1796055"/>
                    <a:pt x="988651" y="1700525"/>
                  </a:cubicBezTo>
                  <a:cubicBezTo>
                    <a:pt x="1033301" y="1801247"/>
                    <a:pt x="1090411" y="1876010"/>
                    <a:pt x="1192172" y="1925851"/>
                  </a:cubicBezTo>
                  <a:cubicBezTo>
                    <a:pt x="1150637" y="1884317"/>
                    <a:pt x="1135061" y="1864588"/>
                    <a:pt x="1130908" y="1840705"/>
                  </a:cubicBezTo>
                  <a:cubicBezTo>
                    <a:pt x="1157905" y="1880163"/>
                    <a:pt x="1204632" y="1906122"/>
                    <a:pt x="1238898" y="1916506"/>
                  </a:cubicBezTo>
                  <a:cubicBezTo>
                    <a:pt x="1213977" y="1884317"/>
                    <a:pt x="1206709" y="1857319"/>
                    <a:pt x="1211900" y="1840705"/>
                  </a:cubicBezTo>
                  <a:cubicBezTo>
                    <a:pt x="1237860" y="1858357"/>
                    <a:pt x="1272126" y="1891585"/>
                    <a:pt x="1316776" y="1891585"/>
                  </a:cubicBezTo>
                  <a:cubicBezTo>
                    <a:pt x="1286663" y="1861472"/>
                    <a:pt x="1276279" y="1820976"/>
                    <a:pt x="1277318" y="1800209"/>
                  </a:cubicBezTo>
                  <a:cubicBezTo>
                    <a:pt x="1277318" y="1800209"/>
                    <a:pt x="1300162" y="1819938"/>
                    <a:pt x="1333390" y="1822015"/>
                  </a:cubicBezTo>
                  <a:cubicBezTo>
                    <a:pt x="1339620" y="1873933"/>
                    <a:pt x="1329236" y="1898854"/>
                    <a:pt x="1315737" y="1926890"/>
                  </a:cubicBezTo>
                  <a:cubicBezTo>
                    <a:pt x="1305354" y="1948695"/>
                    <a:pt x="1277318" y="1975693"/>
                    <a:pt x="1277318" y="1975693"/>
                  </a:cubicBezTo>
                  <a:cubicBezTo>
                    <a:pt x="1254473" y="1959079"/>
                    <a:pt x="1154790" y="2042148"/>
                    <a:pt x="1092488" y="2073300"/>
                  </a:cubicBezTo>
                  <a:cubicBezTo>
                    <a:pt x="1035378" y="2102374"/>
                    <a:pt x="975153" y="2115873"/>
                    <a:pt x="932579" y="2124180"/>
                  </a:cubicBezTo>
                  <a:cubicBezTo>
                    <a:pt x="842242" y="2140794"/>
                    <a:pt x="790323" y="2145985"/>
                    <a:pt x="675064" y="2167791"/>
                  </a:cubicBezTo>
                  <a:cubicBezTo>
                    <a:pt x="593033" y="2183367"/>
                    <a:pt x="549422" y="2192712"/>
                    <a:pt x="489196" y="2255014"/>
                  </a:cubicBezTo>
                  <a:cubicBezTo>
                    <a:pt x="395743" y="2351582"/>
                    <a:pt x="322019" y="2460611"/>
                    <a:pt x="286715" y="2567563"/>
                  </a:cubicBezTo>
                  <a:cubicBezTo>
                    <a:pt x="268024" y="2623635"/>
                    <a:pt x="244141" y="2718126"/>
                    <a:pt x="216105" y="2944490"/>
                  </a:cubicBezTo>
                  <a:cubicBezTo>
                    <a:pt x="201568" y="3056634"/>
                    <a:pt x="181840" y="3158394"/>
                    <a:pt x="169379" y="3462636"/>
                  </a:cubicBezTo>
                  <a:cubicBezTo>
                    <a:pt x="157957" y="3766878"/>
                    <a:pt x="122653" y="4104347"/>
                    <a:pt x="122653" y="4586150"/>
                  </a:cubicBezTo>
                  <a:cubicBezTo>
                    <a:pt x="122653" y="5067953"/>
                    <a:pt x="87348" y="5676436"/>
                    <a:pt x="114345" y="6163431"/>
                  </a:cubicBezTo>
                  <a:cubicBezTo>
                    <a:pt x="143420" y="6181083"/>
                    <a:pt x="170417" y="6193544"/>
                    <a:pt x="195338" y="6202889"/>
                  </a:cubicBezTo>
                  <a:cubicBezTo>
                    <a:pt x="187031" y="6247539"/>
                    <a:pt x="174571" y="6299457"/>
                    <a:pt x="167302" y="6346184"/>
                  </a:cubicBezTo>
                  <a:cubicBezTo>
                    <a:pt x="165226" y="6363836"/>
                    <a:pt x="162110" y="6388757"/>
                    <a:pt x="157957" y="6425100"/>
                  </a:cubicBezTo>
                  <a:cubicBezTo>
                    <a:pt x="155880" y="6444829"/>
                    <a:pt x="147573" y="6469749"/>
                    <a:pt x="147573" y="6493632"/>
                  </a:cubicBezTo>
                  <a:cubicBezTo>
                    <a:pt x="147573" y="6526860"/>
                    <a:pt x="154842" y="6565279"/>
                    <a:pt x="157957" y="6602660"/>
                  </a:cubicBezTo>
                  <a:cubicBezTo>
                    <a:pt x="161072" y="6644195"/>
                    <a:pt x="160034" y="6684692"/>
                    <a:pt x="160034" y="6715843"/>
                  </a:cubicBezTo>
                  <a:cubicBezTo>
                    <a:pt x="160034" y="6767761"/>
                    <a:pt x="168341" y="6798912"/>
                    <a:pt x="170417" y="6824871"/>
                  </a:cubicBezTo>
                  <a:cubicBezTo>
                    <a:pt x="173532" y="6867445"/>
                    <a:pt x="198453" y="6902749"/>
                    <a:pt x="231681" y="6928708"/>
                  </a:cubicBezTo>
                  <a:cubicBezTo>
                    <a:pt x="278408" y="6965051"/>
                    <a:pt x="313712" y="6992048"/>
                    <a:pt x="340710" y="7010739"/>
                  </a:cubicBezTo>
                  <a:cubicBezTo>
                    <a:pt x="315789" y="7166494"/>
                    <a:pt x="287753" y="7319134"/>
                    <a:pt x="281523" y="7474890"/>
                  </a:cubicBezTo>
                  <a:cubicBezTo>
                    <a:pt x="275292" y="7636875"/>
                    <a:pt x="288791" y="7800937"/>
                    <a:pt x="265947" y="7960846"/>
                  </a:cubicBezTo>
                  <a:cubicBezTo>
                    <a:pt x="249333" y="8071951"/>
                    <a:pt x="202607" y="8205901"/>
                    <a:pt x="202607" y="8372039"/>
                  </a:cubicBezTo>
                  <a:cubicBezTo>
                    <a:pt x="248295" y="8377232"/>
                    <a:pt x="301252" y="8387615"/>
                    <a:pt x="356285" y="8399037"/>
                  </a:cubicBezTo>
                  <a:cubicBezTo>
                    <a:pt x="354209" y="8410459"/>
                    <a:pt x="351094" y="8421881"/>
                    <a:pt x="347978" y="8434341"/>
                  </a:cubicBezTo>
                  <a:cubicBezTo>
                    <a:pt x="332403" y="8500797"/>
                    <a:pt x="325134" y="8578675"/>
                    <a:pt x="313712" y="8633708"/>
                  </a:cubicBezTo>
                  <a:cubicBezTo>
                    <a:pt x="297098" y="8716777"/>
                    <a:pt x="283600" y="8793617"/>
                    <a:pt x="264909" y="8865264"/>
                  </a:cubicBezTo>
                  <a:cubicBezTo>
                    <a:pt x="244141" y="8944180"/>
                    <a:pt x="231681" y="8964947"/>
                    <a:pt x="208837" y="9055285"/>
                  </a:cubicBezTo>
                  <a:cubicBezTo>
                    <a:pt x="171456" y="9200657"/>
                    <a:pt x="156919" y="9388601"/>
                    <a:pt x="156919" y="9545395"/>
                  </a:cubicBezTo>
                  <a:cubicBezTo>
                    <a:pt x="156919" y="9719841"/>
                    <a:pt x="170417" y="9879750"/>
                    <a:pt x="191185" y="10036543"/>
                  </a:cubicBezTo>
                  <a:cubicBezTo>
                    <a:pt x="212990" y="10206835"/>
                    <a:pt x="243103" y="10372975"/>
                    <a:pt x="270101" y="10548458"/>
                  </a:cubicBezTo>
                  <a:cubicBezTo>
                    <a:pt x="290868" y="10680331"/>
                    <a:pt x="293983" y="10840240"/>
                    <a:pt x="270101" y="10975228"/>
                  </a:cubicBezTo>
                  <a:cubicBezTo>
                    <a:pt x="236873" y="11170441"/>
                    <a:pt x="216105" y="11202630"/>
                    <a:pt x="147573" y="11368769"/>
                  </a:cubicBezTo>
                  <a:cubicBezTo>
                    <a:pt x="110192" y="11460146"/>
                    <a:pt x="45813" y="11558791"/>
                    <a:pt x="17777" y="11676126"/>
                  </a:cubicBezTo>
                  <a:cubicBezTo>
                    <a:pt x="-1952" y="11759196"/>
                    <a:pt x="-1952" y="11854725"/>
                    <a:pt x="2202" y="11928449"/>
                  </a:cubicBezTo>
                  <a:cubicBezTo>
                    <a:pt x="49967" y="11969984"/>
                    <a:pt x="147573" y="11976214"/>
                    <a:pt x="251410" y="11983483"/>
                  </a:cubicBezTo>
                  <a:cubicBezTo>
                    <a:pt x="405088" y="11995943"/>
                    <a:pt x="598225" y="11959601"/>
                    <a:pt x="630414" y="11886914"/>
                  </a:cubicBezTo>
                  <a:cubicBezTo>
                    <a:pt x="630414" y="11886914"/>
                    <a:pt x="664680" y="11874455"/>
                    <a:pt x="675064" y="11832920"/>
                  </a:cubicBezTo>
                  <a:cubicBezTo>
                    <a:pt x="671949" y="11742581"/>
                    <a:pt x="653259" y="11435225"/>
                    <a:pt x="685448" y="11318928"/>
                  </a:cubicBezTo>
                  <a:cubicBezTo>
                    <a:pt x="724906" y="11175633"/>
                    <a:pt x="779939" y="11100870"/>
                    <a:pt x="789285" y="11049990"/>
                  </a:cubicBezTo>
                  <a:cubicBezTo>
                    <a:pt x="801745" y="10978343"/>
                    <a:pt x="799669" y="10939923"/>
                    <a:pt x="782016" y="10884890"/>
                  </a:cubicBezTo>
                  <a:cubicBezTo>
                    <a:pt x="753980" y="10798705"/>
                    <a:pt x="701023" y="10712521"/>
                    <a:pt x="690640" y="10707329"/>
                  </a:cubicBezTo>
                  <a:cubicBezTo>
                    <a:pt x="676102" y="10540152"/>
                    <a:pt x="715561" y="10380243"/>
                    <a:pt x="757095" y="10246294"/>
                  </a:cubicBezTo>
                  <a:cubicBezTo>
                    <a:pt x="782016" y="10166339"/>
                    <a:pt x="806937" y="10050042"/>
                    <a:pt x="833934" y="9972165"/>
                  </a:cubicBezTo>
                  <a:cubicBezTo>
                    <a:pt x="895198" y="9789412"/>
                    <a:pt x="930503" y="9671038"/>
                    <a:pt x="941925" y="9459211"/>
                  </a:cubicBezTo>
                  <a:cubicBezTo>
                    <a:pt x="954385" y="9232846"/>
                    <a:pt x="963730" y="9146662"/>
                    <a:pt x="990728" y="9000252"/>
                  </a:cubicBezTo>
                  <a:cubicBezTo>
                    <a:pt x="1012534" y="8886032"/>
                    <a:pt x="1024994" y="8791540"/>
                    <a:pt x="1091450" y="8678358"/>
                  </a:cubicBezTo>
                  <a:cubicBezTo>
                    <a:pt x="1143368" y="8589059"/>
                    <a:pt x="1179711" y="8496644"/>
                    <a:pt x="1210862" y="8400076"/>
                  </a:cubicBezTo>
                  <a:cubicBezTo>
                    <a:pt x="1345850" y="8393845"/>
                    <a:pt x="1456955" y="8439533"/>
                    <a:pt x="1618941" y="8476915"/>
                  </a:cubicBezTo>
                  <a:cubicBezTo>
                    <a:pt x="1665667" y="8487298"/>
                    <a:pt x="1919029" y="8484183"/>
                    <a:pt x="1967832" y="8484183"/>
                  </a:cubicBezTo>
                  <a:cubicBezTo>
                    <a:pt x="1986523" y="8484183"/>
                    <a:pt x="2005214" y="8484183"/>
                    <a:pt x="2023904" y="8485222"/>
                  </a:cubicBezTo>
                  <a:cubicBezTo>
                    <a:pt x="2034288" y="8558946"/>
                    <a:pt x="2036364" y="8636823"/>
                    <a:pt x="2023904" y="8734430"/>
                  </a:cubicBezTo>
                  <a:cubicBezTo>
                    <a:pt x="1994830" y="8975332"/>
                    <a:pt x="1964717" y="9100974"/>
                    <a:pt x="1942912" y="9321107"/>
                  </a:cubicBezTo>
                  <a:cubicBezTo>
                    <a:pt x="1923183" y="9510090"/>
                    <a:pt x="1935643" y="9685575"/>
                    <a:pt x="1942912" y="9875596"/>
                  </a:cubicBezTo>
                  <a:cubicBezTo>
                    <a:pt x="1955372" y="10220334"/>
                    <a:pt x="1984446" y="10272253"/>
                    <a:pt x="1928374" y="10609722"/>
                  </a:cubicBezTo>
                  <a:cubicBezTo>
                    <a:pt x="1896185" y="10621145"/>
                    <a:pt x="1855689" y="10722904"/>
                    <a:pt x="1812077" y="10821550"/>
                  </a:cubicBezTo>
                  <a:cubicBezTo>
                    <a:pt x="1765350" y="10930578"/>
                    <a:pt x="1796502" y="11018840"/>
                    <a:pt x="1843228" y="11139290"/>
                  </a:cubicBezTo>
                  <a:cubicBezTo>
                    <a:pt x="1866072" y="11198477"/>
                    <a:pt x="1893070" y="11304391"/>
                    <a:pt x="1906568" y="11412380"/>
                  </a:cubicBezTo>
                  <a:cubicBezTo>
                    <a:pt x="1920068" y="11528678"/>
                    <a:pt x="1903453" y="11814229"/>
                    <a:pt x="1929413" y="11829805"/>
                  </a:cubicBezTo>
                  <a:cubicBezTo>
                    <a:pt x="1927336" y="11853687"/>
                    <a:pt x="1973024" y="11855764"/>
                    <a:pt x="1973024" y="11855764"/>
                  </a:cubicBezTo>
                  <a:cubicBezTo>
                    <a:pt x="2035327" y="11957524"/>
                    <a:pt x="2198350" y="11954409"/>
                    <a:pt x="2340606" y="11935718"/>
                  </a:cubicBezTo>
                  <a:cubicBezTo>
                    <a:pt x="2445482" y="11923258"/>
                    <a:pt x="2521283" y="11908721"/>
                    <a:pt x="2559702" y="11875493"/>
                  </a:cubicBezTo>
                  <a:cubicBezTo>
                    <a:pt x="2564894" y="11783078"/>
                    <a:pt x="2561779" y="11655359"/>
                    <a:pt x="2534781" y="11572289"/>
                  </a:cubicBezTo>
                  <a:cubicBezTo>
                    <a:pt x="2503630" y="11473645"/>
                    <a:pt x="2474556" y="11447685"/>
                    <a:pt x="2447558" y="11390575"/>
                  </a:cubicBezTo>
                  <a:cubicBezTo>
                    <a:pt x="2412254" y="11314774"/>
                    <a:pt x="2380065" y="11213014"/>
                    <a:pt x="2347875" y="11106062"/>
                  </a:cubicBezTo>
                  <a:cubicBezTo>
                    <a:pt x="2333338" y="11060374"/>
                    <a:pt x="2286611" y="10998072"/>
                    <a:pt x="2319839" y="10919156"/>
                  </a:cubicBezTo>
                  <a:cubicBezTo>
                    <a:pt x="2347875" y="10854777"/>
                    <a:pt x="2331261" y="10790398"/>
                    <a:pt x="2330223" y="10729135"/>
                  </a:cubicBezTo>
                  <a:cubicBezTo>
                    <a:pt x="2328146" y="10649180"/>
                    <a:pt x="2338530" y="10573380"/>
                    <a:pt x="2371758" y="10495502"/>
                  </a:cubicBezTo>
                  <a:cubicBezTo>
                    <a:pt x="2442367" y="10330401"/>
                    <a:pt x="2511937" y="10129996"/>
                    <a:pt x="2551395" y="9953474"/>
                  </a:cubicBezTo>
                  <a:cubicBezTo>
                    <a:pt x="2571124" y="9862097"/>
                    <a:pt x="2595007" y="9782143"/>
                    <a:pt x="2619927" y="9689728"/>
                  </a:cubicBezTo>
                  <a:cubicBezTo>
                    <a:pt x="2645887" y="9594199"/>
                    <a:pt x="2670807" y="9450903"/>
                    <a:pt x="2684307" y="9357451"/>
                  </a:cubicBezTo>
                  <a:cubicBezTo>
                    <a:pt x="2709227" y="9187158"/>
                    <a:pt x="2722726" y="9097859"/>
                    <a:pt x="2728956" y="8910952"/>
                  </a:cubicBezTo>
                  <a:cubicBezTo>
                    <a:pt x="2736225" y="8681473"/>
                    <a:pt x="2714419" y="8650322"/>
                    <a:pt x="2714419" y="8514296"/>
                  </a:cubicBezTo>
                  <a:cubicBezTo>
                    <a:pt x="2714419" y="8466531"/>
                    <a:pt x="2717534" y="8415650"/>
                    <a:pt x="2720649" y="8363732"/>
                  </a:cubicBezTo>
                  <a:cubicBezTo>
                    <a:pt x="2726879" y="8361656"/>
                    <a:pt x="2734148" y="8358541"/>
                    <a:pt x="2740378" y="8356464"/>
                  </a:cubicBezTo>
                  <a:cubicBezTo>
                    <a:pt x="2832793" y="8322198"/>
                    <a:pt x="2981280" y="8377232"/>
                    <a:pt x="3068502" y="8333620"/>
                  </a:cubicBezTo>
                  <a:cubicBezTo>
                    <a:pt x="3099654" y="8111410"/>
                    <a:pt x="3088232" y="7973307"/>
                    <a:pt x="3088232" y="7751096"/>
                  </a:cubicBezTo>
                  <a:cubicBezTo>
                    <a:pt x="3088232" y="7372091"/>
                    <a:pt x="3068502" y="6988933"/>
                    <a:pt x="3068502" y="6608891"/>
                  </a:cubicBezTo>
                  <a:cubicBezTo>
                    <a:pt x="3063310" y="6470788"/>
                    <a:pt x="3026968" y="6275575"/>
                    <a:pt x="3026968" y="6085554"/>
                  </a:cubicBezTo>
                  <a:cubicBezTo>
                    <a:pt x="3068502" y="6079323"/>
                    <a:pt x="3110037" y="6074131"/>
                    <a:pt x="3110037" y="6074131"/>
                  </a:cubicBezTo>
                  <a:cubicBezTo>
                    <a:pt x="3103807" y="5901762"/>
                    <a:pt x="3067464" y="5804156"/>
                    <a:pt x="3051888" y="5721086"/>
                  </a:cubicBezTo>
                  <a:cubicBezTo>
                    <a:pt x="2972973" y="5276665"/>
                    <a:pt x="2890942" y="5078337"/>
                    <a:pt x="2890942" y="5078337"/>
                  </a:cubicBezTo>
                  <a:cubicBezTo>
                    <a:pt x="2969858" y="5119871"/>
                    <a:pt x="3050850" y="5125063"/>
                    <a:pt x="3102769" y="5085605"/>
                  </a:cubicBezTo>
                  <a:cubicBezTo>
                    <a:pt x="3125613" y="5067953"/>
                    <a:pt x="3166109" y="5046147"/>
                    <a:pt x="3183761" y="5011881"/>
                  </a:cubicBezTo>
                  <a:cubicBezTo>
                    <a:pt x="3198298" y="4983845"/>
                    <a:pt x="3214913" y="4951656"/>
                    <a:pt x="3231526" y="4918428"/>
                  </a:cubicBezTo>
                  <a:cubicBezTo>
                    <a:pt x="3301097" y="4923620"/>
                    <a:pt x="3293828" y="5032648"/>
                    <a:pt x="3357169" y="4973461"/>
                  </a:cubicBezTo>
                  <a:cubicBezTo>
                    <a:pt x="3402857" y="4929850"/>
                    <a:pt x="3446468" y="4761634"/>
                    <a:pt x="3468274" y="4703486"/>
                  </a:cubicBezTo>
                  <a:cubicBezTo>
                    <a:pt x="3497348" y="4624570"/>
                    <a:pt x="3506694" y="4566421"/>
                    <a:pt x="3531614" y="4489582"/>
                  </a:cubicBezTo>
                  <a:cubicBezTo>
                    <a:pt x="3561727" y="4399244"/>
                    <a:pt x="3620914" y="4253872"/>
                    <a:pt x="3626106" y="4157304"/>
                  </a:cubicBezTo>
                  <a:cubicBezTo>
                    <a:pt x="3634413" y="4009856"/>
                    <a:pt x="3630260" y="3956899"/>
                    <a:pt x="3586648" y="3841640"/>
                  </a:cubicBezTo>
                  <a:cubicBezTo>
                    <a:pt x="3580418" y="3814643"/>
                    <a:pt x="3573149" y="3786607"/>
                    <a:pt x="3562766" y="3755456"/>
                  </a:cubicBezTo>
                  <a:close/>
                  <a:moveTo>
                    <a:pt x="617954" y="4981768"/>
                  </a:moveTo>
                  <a:cubicBezTo>
                    <a:pt x="608609" y="5134409"/>
                    <a:pt x="587841" y="5263166"/>
                    <a:pt x="569151" y="5460456"/>
                  </a:cubicBezTo>
                  <a:cubicBezTo>
                    <a:pt x="549422" y="5657746"/>
                    <a:pt x="528654" y="5850882"/>
                    <a:pt x="528654" y="5850882"/>
                  </a:cubicBezTo>
                  <a:cubicBezTo>
                    <a:pt x="523463" y="5775081"/>
                    <a:pt x="514117" y="5735623"/>
                    <a:pt x="514117" y="5681628"/>
                  </a:cubicBezTo>
                  <a:cubicBezTo>
                    <a:pt x="514117" y="5607904"/>
                    <a:pt x="518271" y="5553909"/>
                    <a:pt x="525539" y="5479147"/>
                  </a:cubicBezTo>
                  <a:cubicBezTo>
                    <a:pt x="532808" y="5397116"/>
                    <a:pt x="544230" y="5304701"/>
                    <a:pt x="552537" y="5221632"/>
                  </a:cubicBezTo>
                  <a:cubicBezTo>
                    <a:pt x="567074" y="5075221"/>
                    <a:pt x="564997" y="5001497"/>
                    <a:pt x="572266" y="4888315"/>
                  </a:cubicBezTo>
                  <a:cubicBezTo>
                    <a:pt x="578496" y="4800054"/>
                    <a:pt x="600302" y="4665066"/>
                    <a:pt x="642875" y="4534232"/>
                  </a:cubicBezTo>
                  <a:cubicBezTo>
                    <a:pt x="642875" y="4534232"/>
                    <a:pt x="628338" y="4830167"/>
                    <a:pt x="618992" y="4982807"/>
                  </a:cubicBezTo>
                  <a:close/>
                  <a:moveTo>
                    <a:pt x="3122497" y="4173918"/>
                  </a:moveTo>
                  <a:cubicBezTo>
                    <a:pt x="3107960" y="4218568"/>
                    <a:pt x="3096538" y="4280870"/>
                    <a:pt x="3083039" y="4346287"/>
                  </a:cubicBezTo>
                  <a:cubicBezTo>
                    <a:pt x="3067464" y="4426241"/>
                    <a:pt x="2958436" y="4563306"/>
                    <a:pt x="3002047" y="4599649"/>
                  </a:cubicBezTo>
                  <a:cubicBezTo>
                    <a:pt x="2989586" y="4626646"/>
                    <a:pt x="2977126" y="4660913"/>
                    <a:pt x="2958436" y="4685833"/>
                  </a:cubicBezTo>
                  <a:cubicBezTo>
                    <a:pt x="2939745" y="4710754"/>
                    <a:pt x="2930399" y="4712831"/>
                    <a:pt x="2907555" y="4713869"/>
                  </a:cubicBezTo>
                  <a:cubicBezTo>
                    <a:pt x="2883673" y="4715946"/>
                    <a:pt x="2843177" y="4677527"/>
                    <a:pt x="2809949" y="4647414"/>
                  </a:cubicBezTo>
                  <a:cubicBezTo>
                    <a:pt x="2792296" y="4631838"/>
                    <a:pt x="2779836" y="4619378"/>
                    <a:pt x="2764261" y="4607956"/>
                  </a:cubicBezTo>
                  <a:cubicBezTo>
                    <a:pt x="2742455" y="4591342"/>
                    <a:pt x="2724803" y="4575767"/>
                    <a:pt x="2702997" y="4591342"/>
                  </a:cubicBezTo>
                  <a:cubicBezTo>
                    <a:pt x="2692613" y="4458431"/>
                    <a:pt x="2678076" y="4418973"/>
                    <a:pt x="2685344" y="4342134"/>
                  </a:cubicBezTo>
                  <a:cubicBezTo>
                    <a:pt x="2689498" y="4299561"/>
                    <a:pt x="2685344" y="4256988"/>
                    <a:pt x="2680153" y="4214415"/>
                  </a:cubicBezTo>
                  <a:cubicBezTo>
                    <a:pt x="2675999" y="4179110"/>
                    <a:pt x="2672884" y="4159381"/>
                    <a:pt x="2667692" y="4117846"/>
                  </a:cubicBezTo>
                  <a:cubicBezTo>
                    <a:pt x="2663539" y="4080465"/>
                    <a:pt x="2656270" y="4056582"/>
                    <a:pt x="2653155" y="4014009"/>
                  </a:cubicBezTo>
                  <a:cubicBezTo>
                    <a:pt x="2649002" y="3960014"/>
                    <a:pt x="2649002" y="3917441"/>
                    <a:pt x="2644848" y="3867600"/>
                  </a:cubicBezTo>
                  <a:cubicBezTo>
                    <a:pt x="2641733" y="3822950"/>
                    <a:pt x="2644848" y="3769993"/>
                    <a:pt x="2657309" y="3728458"/>
                  </a:cubicBezTo>
                  <a:cubicBezTo>
                    <a:pt x="2672884" y="3676540"/>
                    <a:pt x="2690537" y="3648504"/>
                    <a:pt x="2700920" y="3601777"/>
                  </a:cubicBezTo>
                  <a:cubicBezTo>
                    <a:pt x="2716496" y="3530130"/>
                    <a:pt x="2716496" y="3503132"/>
                    <a:pt x="2724803" y="3462636"/>
                  </a:cubicBezTo>
                  <a:cubicBezTo>
                    <a:pt x="2736225" y="3406564"/>
                    <a:pt x="2733109" y="3338032"/>
                    <a:pt x="2752838" y="3276768"/>
                  </a:cubicBezTo>
                  <a:cubicBezTo>
                    <a:pt x="2812025" y="3370221"/>
                    <a:pt x="2881596" y="3497940"/>
                    <a:pt x="2975049" y="3631890"/>
                  </a:cubicBezTo>
                  <a:cubicBezTo>
                    <a:pt x="3009315" y="3680693"/>
                    <a:pt x="3044620" y="3737804"/>
                    <a:pt x="3068502" y="3789722"/>
                  </a:cubicBezTo>
                  <a:cubicBezTo>
                    <a:pt x="3090308" y="3837487"/>
                    <a:pt x="3112114" y="3882137"/>
                    <a:pt x="3127689" y="3929901"/>
                  </a:cubicBezTo>
                  <a:cubicBezTo>
                    <a:pt x="3140150" y="3968321"/>
                    <a:pt x="3149495" y="3992204"/>
                    <a:pt x="3149495" y="4036853"/>
                  </a:cubicBezTo>
                  <a:cubicBezTo>
                    <a:pt x="3149495" y="4086695"/>
                    <a:pt x="3144304" y="4103309"/>
                    <a:pt x="3122497" y="4172880"/>
                  </a:cubicBezTo>
                  <a:close/>
                </a:path>
              </a:pathLst>
            </a:custGeom>
            <a:solidFill>
              <a:srgbClr val="8DE971"/>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490"/>
            </a:p>
          </p:txBody>
        </p:sp>
        <p:grpSp>
          <p:nvGrpSpPr>
            <p:cNvPr id="159" name="Group 158">
              <a:extLst>
                <a:ext uri="{FF2B5EF4-FFF2-40B4-BE49-F238E27FC236}">
                  <a16:creationId xmlns:a16="http://schemas.microsoft.com/office/drawing/2014/main" id="{67B1E14D-0101-4E62-D567-9C2E29A03228}"/>
                </a:ext>
              </a:extLst>
            </p:cNvPr>
            <p:cNvGrpSpPr/>
            <p:nvPr userDrawn="1"/>
          </p:nvGrpSpPr>
          <p:grpSpPr>
            <a:xfrm>
              <a:off x="18922683" y="13377048"/>
              <a:ext cx="2148810" cy="6786546"/>
              <a:chOff x="8874882" y="13377048"/>
              <a:chExt cx="2148810" cy="6786546"/>
            </a:xfrm>
          </p:grpSpPr>
          <p:cxnSp>
            <p:nvCxnSpPr>
              <p:cNvPr id="160" name="Straight Connector 159">
                <a:extLst>
                  <a:ext uri="{FF2B5EF4-FFF2-40B4-BE49-F238E27FC236}">
                    <a16:creationId xmlns:a16="http://schemas.microsoft.com/office/drawing/2014/main" id="{D3D77B43-5CF1-E75A-7EFE-2B475AB95ADE}"/>
                  </a:ext>
                </a:extLst>
              </p:cNvPr>
              <p:cNvCxnSpPr>
                <a:cxnSpLocks/>
              </p:cNvCxnSpPr>
              <p:nvPr/>
            </p:nvCxnSpPr>
            <p:spPr>
              <a:xfrm>
                <a:off x="9949287" y="14040469"/>
                <a:ext cx="0" cy="6123125"/>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1" name="TextBox 160">
                <a:extLst>
                  <a:ext uri="{FF2B5EF4-FFF2-40B4-BE49-F238E27FC236}">
                    <a16:creationId xmlns:a16="http://schemas.microsoft.com/office/drawing/2014/main" id="{B397C464-1E72-4D90-C07E-C9674C512C26}"/>
                  </a:ext>
                </a:extLst>
              </p:cNvPr>
              <p:cNvSpPr txBox="1"/>
              <p:nvPr/>
            </p:nvSpPr>
            <p:spPr>
              <a:xfrm>
                <a:off x="8874882" y="13377048"/>
                <a:ext cx="2148810" cy="351158"/>
              </a:xfrm>
              <a:prstGeom prst="rect">
                <a:avLst/>
              </a:prstGeom>
              <a:noFill/>
            </p:spPr>
            <p:txBody>
              <a:bodyPr wrap="square" lIns="0" tIns="0" rIns="0" bIns="0" rtlCol="0">
                <a:spAutoFit/>
              </a:bodyPr>
              <a:lstStyle/>
              <a:p>
                <a:pPr algn="ctr"/>
                <a:r>
                  <a:rPr lang="en-US" sz="778" b="1" i="0">
                    <a:latin typeface="Segoe UI Variable Display Semibold" pitchFamily="2" charset="0"/>
                    <a:cs typeface="Segoe Sans Display Semibold" pitchFamily="2" charset="0"/>
                  </a:rPr>
                  <a:t>5 ft 5 inch</a:t>
                </a:r>
              </a:p>
            </p:txBody>
          </p:sp>
          <p:cxnSp>
            <p:nvCxnSpPr>
              <p:cNvPr id="162" name="Straight Connector 161">
                <a:extLst>
                  <a:ext uri="{FF2B5EF4-FFF2-40B4-BE49-F238E27FC236}">
                    <a16:creationId xmlns:a16="http://schemas.microsoft.com/office/drawing/2014/main" id="{A5184805-AACA-9D85-EE01-9ED57E54BA1B}"/>
                  </a:ext>
                </a:extLst>
              </p:cNvPr>
              <p:cNvCxnSpPr>
                <a:cxnSpLocks/>
              </p:cNvCxnSpPr>
              <p:nvPr/>
            </p:nvCxnSpPr>
            <p:spPr>
              <a:xfrm>
                <a:off x="9743676" y="14006286"/>
                <a:ext cx="411223" cy="0"/>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67" name="Center Screen Safe Space" hidden="1">
            <a:extLst>
              <a:ext uri="{FF2B5EF4-FFF2-40B4-BE49-F238E27FC236}">
                <a16:creationId xmlns:a16="http://schemas.microsoft.com/office/drawing/2014/main" id="{67596BE9-13BB-4C52-3013-CF87F6D422B5}"/>
              </a:ext>
            </a:extLst>
          </p:cNvPr>
          <p:cNvGrpSpPr/>
          <p:nvPr userDrawn="1"/>
        </p:nvGrpSpPr>
        <p:grpSpPr>
          <a:xfrm>
            <a:off x="0" y="0"/>
            <a:ext cx="12192000" cy="6858000"/>
            <a:chOff x="-1" y="0"/>
            <a:chExt cx="43891201" cy="20116800"/>
          </a:xfrm>
        </p:grpSpPr>
        <p:sp>
          <p:nvSpPr>
            <p:cNvPr id="151" name="Rectangle 150">
              <a:extLst>
                <a:ext uri="{FF2B5EF4-FFF2-40B4-BE49-F238E27FC236}">
                  <a16:creationId xmlns:a16="http://schemas.microsoft.com/office/drawing/2014/main" id="{5A7EA45B-D5D2-9FBC-7491-6FFF4C6141FC}"/>
                </a:ext>
              </a:extLst>
            </p:cNvPr>
            <p:cNvSpPr/>
            <p:nvPr userDrawn="1"/>
          </p:nvSpPr>
          <p:spPr bwMode="auto">
            <a:xfrm>
              <a:off x="0" y="0"/>
              <a:ext cx="4076700" cy="20116800"/>
            </a:xfrm>
            <a:prstGeom prst="rect">
              <a:avLst/>
            </a:prstGeom>
            <a:pattFill prst="ltDnDiag">
              <a:fgClr>
                <a:schemeClr val="bg1">
                  <a:lumMod val="75000"/>
                  <a:lumOff val="25000"/>
                </a:schemeClr>
              </a:fgClr>
              <a:bgClr>
                <a:schemeClr val="bg1">
                  <a:lumMod val="90000"/>
                  <a:lumOff val="1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259041" fontAlgn="base">
                <a:spcBef>
                  <a:spcPct val="0"/>
                </a:spcBef>
                <a:spcAft>
                  <a:spcPct val="0"/>
                </a:spcAft>
              </a:pPr>
              <a:endParaRPr lang="en-US" sz="556" err="1">
                <a:solidFill>
                  <a:schemeClr val="bg1"/>
                </a:solidFill>
                <a:ea typeface="Segoe UI" pitchFamily="34" charset="0"/>
                <a:cs typeface="Segoe UI" pitchFamily="34" charset="0"/>
              </a:endParaRPr>
            </a:p>
          </p:txBody>
        </p:sp>
        <p:sp>
          <p:nvSpPr>
            <p:cNvPr id="152" name="Rectangle 151">
              <a:extLst>
                <a:ext uri="{FF2B5EF4-FFF2-40B4-BE49-F238E27FC236}">
                  <a16:creationId xmlns:a16="http://schemas.microsoft.com/office/drawing/2014/main" id="{3573AD2A-6E0E-A2CE-9A7E-AABFDFABAC1C}"/>
                </a:ext>
              </a:extLst>
            </p:cNvPr>
            <p:cNvSpPr/>
            <p:nvPr userDrawn="1"/>
          </p:nvSpPr>
          <p:spPr bwMode="auto">
            <a:xfrm>
              <a:off x="39814500" y="0"/>
              <a:ext cx="4076700" cy="20116800"/>
            </a:xfrm>
            <a:prstGeom prst="rect">
              <a:avLst/>
            </a:prstGeom>
            <a:pattFill prst="ltDnDiag">
              <a:fgClr>
                <a:schemeClr val="bg1">
                  <a:lumMod val="75000"/>
                  <a:lumOff val="25000"/>
                </a:schemeClr>
              </a:fgClr>
              <a:bgClr>
                <a:schemeClr val="bg1">
                  <a:lumMod val="90000"/>
                  <a:lumOff val="1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259041" fontAlgn="base">
                <a:spcBef>
                  <a:spcPct val="0"/>
                </a:spcBef>
                <a:spcAft>
                  <a:spcPct val="0"/>
                </a:spcAft>
              </a:pPr>
              <a:endParaRPr lang="en-US" sz="556" err="1">
                <a:solidFill>
                  <a:schemeClr val="bg1"/>
                </a:solidFill>
                <a:ea typeface="Segoe UI" pitchFamily="34" charset="0"/>
                <a:cs typeface="Segoe UI" pitchFamily="34" charset="0"/>
              </a:endParaRPr>
            </a:p>
          </p:txBody>
        </p:sp>
        <p:cxnSp>
          <p:nvCxnSpPr>
            <p:cNvPr id="153" name="Straight Connector 152">
              <a:extLst>
                <a:ext uri="{FF2B5EF4-FFF2-40B4-BE49-F238E27FC236}">
                  <a16:creationId xmlns:a16="http://schemas.microsoft.com/office/drawing/2014/main" id="{00199AB4-2A7D-D52E-8352-BE8830FA339C}"/>
                </a:ext>
              </a:extLst>
            </p:cNvPr>
            <p:cNvCxnSpPr>
              <a:cxnSpLocks/>
            </p:cNvCxnSpPr>
            <p:nvPr userDrawn="1"/>
          </p:nvCxnSpPr>
          <p:spPr>
            <a:xfrm>
              <a:off x="4076700" y="0"/>
              <a:ext cx="0" cy="20116800"/>
            </a:xfrm>
            <a:prstGeom prst="line">
              <a:avLst/>
            </a:prstGeom>
            <a:ln w="50800">
              <a:solidFill>
                <a:srgbClr val="8DE97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C417723F-F34B-A222-B18F-11593EDE9191}"/>
                </a:ext>
              </a:extLst>
            </p:cNvPr>
            <p:cNvCxnSpPr>
              <a:cxnSpLocks/>
            </p:cNvCxnSpPr>
            <p:nvPr userDrawn="1"/>
          </p:nvCxnSpPr>
          <p:spPr>
            <a:xfrm>
              <a:off x="39814500" y="0"/>
              <a:ext cx="0" cy="20116800"/>
            </a:xfrm>
            <a:prstGeom prst="line">
              <a:avLst/>
            </a:prstGeom>
            <a:ln w="50800">
              <a:solidFill>
                <a:srgbClr val="8DE97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C66D465A-2D6D-BAD4-CE2C-B64A75123154}"/>
                </a:ext>
              </a:extLst>
            </p:cNvPr>
            <p:cNvSpPr txBox="1"/>
            <p:nvPr userDrawn="1"/>
          </p:nvSpPr>
          <p:spPr>
            <a:xfrm>
              <a:off x="-1" y="8396406"/>
              <a:ext cx="4076698" cy="2708435"/>
            </a:xfrm>
            <a:prstGeom prst="rect">
              <a:avLst/>
            </a:prstGeom>
            <a:noFill/>
          </p:spPr>
          <p:txBody>
            <a:bodyPr wrap="square" lIns="0" tIns="0" rIns="0" bIns="0" rtlCol="0">
              <a:spAutoFit/>
            </a:bodyPr>
            <a:lstStyle/>
            <a:p>
              <a:pPr algn="ctr"/>
              <a:r>
                <a:rPr lang="en-US" sz="1500" b="1" i="0">
                  <a:latin typeface="Segoe UI Variable Display Semibold" pitchFamily="2" charset="0"/>
                  <a:cs typeface="Segoe Sans Display Semibold" pitchFamily="2" charset="0"/>
                </a:rPr>
                <a:t>CENTER </a:t>
              </a:r>
              <a:br>
                <a:rPr lang="en-US" sz="1500" b="1" i="0">
                  <a:latin typeface="Segoe UI Variable Display Semibold" pitchFamily="2" charset="0"/>
                  <a:cs typeface="Segoe Sans Display Semibold" pitchFamily="2" charset="0"/>
                </a:rPr>
              </a:br>
              <a:r>
                <a:rPr lang="en-US" sz="1500" b="1" i="0">
                  <a:latin typeface="Segoe UI Variable Display Semibold" pitchFamily="2" charset="0"/>
                  <a:cs typeface="Segoe Sans Display Semibold" pitchFamily="2" charset="0"/>
                </a:rPr>
                <a:t>SCREEN </a:t>
              </a:r>
              <a:br>
                <a:rPr lang="en-US" sz="1500" b="1" i="0">
                  <a:latin typeface="Segoe UI Variable Display Semibold" pitchFamily="2" charset="0"/>
                  <a:cs typeface="Segoe Sans Display Semibold" pitchFamily="2" charset="0"/>
                </a:rPr>
              </a:br>
              <a:r>
                <a:rPr lang="en-US" sz="1500" b="1" i="0">
                  <a:latin typeface="Segoe UI Variable Display Semibold" pitchFamily="2" charset="0"/>
                  <a:cs typeface="Segoe Sans Display Semibold" pitchFamily="2" charset="0"/>
                </a:rPr>
                <a:t>SAFE </a:t>
              </a:r>
              <a:br>
                <a:rPr lang="en-US" sz="1500" b="1" i="0">
                  <a:latin typeface="Segoe UI Variable Display Semibold" pitchFamily="2" charset="0"/>
                  <a:cs typeface="Segoe Sans Display Semibold" pitchFamily="2" charset="0"/>
                </a:rPr>
              </a:br>
              <a:r>
                <a:rPr lang="en-US" sz="1500" b="1" i="0">
                  <a:latin typeface="Segoe UI Variable Display Semibold" pitchFamily="2" charset="0"/>
                  <a:cs typeface="Segoe Sans Display Semibold" pitchFamily="2" charset="0"/>
                </a:rPr>
                <a:t>SPACE</a:t>
              </a:r>
            </a:p>
          </p:txBody>
        </p:sp>
        <p:sp>
          <p:nvSpPr>
            <p:cNvPr id="156" name="TextBox 155">
              <a:extLst>
                <a:ext uri="{FF2B5EF4-FFF2-40B4-BE49-F238E27FC236}">
                  <a16:creationId xmlns:a16="http://schemas.microsoft.com/office/drawing/2014/main" id="{04B42A27-0685-AD1E-64AC-525A79D24820}"/>
                </a:ext>
              </a:extLst>
            </p:cNvPr>
            <p:cNvSpPr txBox="1"/>
            <p:nvPr userDrawn="1"/>
          </p:nvSpPr>
          <p:spPr>
            <a:xfrm>
              <a:off x="39814499" y="8396406"/>
              <a:ext cx="4076698" cy="2708435"/>
            </a:xfrm>
            <a:prstGeom prst="rect">
              <a:avLst/>
            </a:prstGeom>
            <a:noFill/>
          </p:spPr>
          <p:txBody>
            <a:bodyPr wrap="square" lIns="0" tIns="0" rIns="0" bIns="0" rtlCol="0">
              <a:spAutoFit/>
            </a:bodyPr>
            <a:lstStyle/>
            <a:p>
              <a:pPr algn="ctr"/>
              <a:r>
                <a:rPr lang="en-US" sz="1500" b="1" i="0">
                  <a:latin typeface="Segoe UI Variable Display Semibold" pitchFamily="2" charset="0"/>
                  <a:cs typeface="Segoe Sans Display Semibold" pitchFamily="2" charset="0"/>
                </a:rPr>
                <a:t>CENTER </a:t>
              </a:r>
              <a:br>
                <a:rPr lang="en-US" sz="1500" b="1" i="0">
                  <a:latin typeface="Segoe UI Variable Display Semibold" pitchFamily="2" charset="0"/>
                  <a:cs typeface="Segoe Sans Display Semibold" pitchFamily="2" charset="0"/>
                </a:rPr>
              </a:br>
              <a:r>
                <a:rPr lang="en-US" sz="1500" b="1" i="0">
                  <a:latin typeface="Segoe UI Variable Display Semibold" pitchFamily="2" charset="0"/>
                  <a:cs typeface="Segoe Sans Display Semibold" pitchFamily="2" charset="0"/>
                </a:rPr>
                <a:t>SCREEN </a:t>
              </a:r>
              <a:br>
                <a:rPr lang="en-US" sz="1500" b="1" i="0">
                  <a:latin typeface="Segoe UI Variable Display Semibold" pitchFamily="2" charset="0"/>
                  <a:cs typeface="Segoe Sans Display Semibold" pitchFamily="2" charset="0"/>
                </a:rPr>
              </a:br>
              <a:r>
                <a:rPr lang="en-US" sz="1500" b="1" i="0">
                  <a:latin typeface="Segoe UI Variable Display Semibold" pitchFamily="2" charset="0"/>
                  <a:cs typeface="Segoe Sans Display Semibold" pitchFamily="2" charset="0"/>
                </a:rPr>
                <a:t>SAFE </a:t>
              </a:r>
              <a:br>
                <a:rPr lang="en-US" sz="1500" b="1" i="0">
                  <a:latin typeface="Segoe UI Variable Display Semibold" pitchFamily="2" charset="0"/>
                  <a:cs typeface="Segoe Sans Display Semibold" pitchFamily="2" charset="0"/>
                </a:rPr>
              </a:br>
              <a:r>
                <a:rPr lang="en-US" sz="1500" b="1" i="0">
                  <a:latin typeface="Segoe UI Variable Display Semibold" pitchFamily="2" charset="0"/>
                  <a:cs typeface="Segoe Sans Display Semibold" pitchFamily="2" charset="0"/>
                </a:rPr>
                <a:t>SPACE</a:t>
              </a:r>
            </a:p>
          </p:txBody>
        </p:sp>
      </p:grpSp>
    </p:spTree>
    <p:extLst>
      <p:ext uri="{BB962C8B-B14F-4D97-AF65-F5344CB8AC3E}">
        <p14:creationId xmlns:p14="http://schemas.microsoft.com/office/powerpoint/2010/main" val="292711400"/>
      </p:ext>
    </p:extLst>
  </p:cSld>
  <p:clrMap bg1="dk1" tx1="lt1" bg2="dk2" tx2="lt2" accent1="accent1" accent2="accent2" accent3="accent3" accent4="accent4" accent5="accent5" accent6="accent6" hlink="hlink" folHlink="folHlink"/>
  <p:sldLayoutIdLst>
    <p:sldLayoutId id="2147485819" r:id="rId1"/>
    <p:sldLayoutId id="2147485820" r:id="rId2"/>
    <p:sldLayoutId id="2147485821" r:id="rId3"/>
    <p:sldLayoutId id="2147485822" r:id="rId4"/>
    <p:sldLayoutId id="2147485823" r:id="rId5"/>
    <p:sldLayoutId id="2147485824" r:id="rId6"/>
    <p:sldLayoutId id="2147485825" r:id="rId7"/>
    <p:sldLayoutId id="2147485826" r:id="rId8"/>
    <p:sldLayoutId id="2147485827" r:id="rId9"/>
    <p:sldLayoutId id="2147485828" r:id="rId10"/>
    <p:sldLayoutId id="2147485829" r:id="rId11"/>
    <p:sldLayoutId id="2147485830" r:id="rId12"/>
    <p:sldLayoutId id="2147485831" r:id="rId13"/>
    <p:sldLayoutId id="2147485832" r:id="rId14"/>
    <p:sldLayoutId id="2147485833" r:id="rId15"/>
    <p:sldLayoutId id="2147485834" r:id="rId16"/>
    <p:sldLayoutId id="2147485835" r:id="rId17"/>
    <p:sldLayoutId id="2147485836" r:id="rId18"/>
    <p:sldLayoutId id="2147485837" r:id="rId19"/>
    <p:sldLayoutId id="2147485838" r:id="rId20"/>
    <p:sldLayoutId id="2147485839" r:id="rId21"/>
    <p:sldLayoutId id="2147485840" r:id="rId22"/>
    <p:sldLayoutId id="2147485841" r:id="rId23"/>
    <p:sldLayoutId id="2147485842" r:id="rId24"/>
    <p:sldLayoutId id="2147485843" r:id="rId25"/>
    <p:sldLayoutId id="2147485844" r:id="rId26"/>
    <p:sldLayoutId id="2147485845" r:id="rId27"/>
    <p:sldLayoutId id="2147485846" r:id="rId28"/>
    <p:sldLayoutId id="2147485847" r:id="rId29"/>
    <p:sldLayoutId id="2147485848" r:id="rId30"/>
    <p:sldLayoutId id="2147485849" r:id="rId31"/>
    <p:sldLayoutId id="2147485850" r:id="rId32"/>
    <p:sldLayoutId id="2147485851" r:id="rId33"/>
    <p:sldLayoutId id="2147485852" r:id="rId34"/>
    <p:sldLayoutId id="2147485853" r:id="rId35"/>
    <p:sldLayoutId id="2147485854" r:id="rId36"/>
    <p:sldLayoutId id="2147485855" r:id="rId37"/>
    <p:sldLayoutId id="2147485856" r:id="rId38"/>
    <p:sldLayoutId id="2147485857" r:id="rId39"/>
    <p:sldLayoutId id="2147485858" r:id="rId40"/>
    <p:sldLayoutId id="2147485859" r:id="rId41"/>
    <p:sldLayoutId id="2147485860" r:id="rId42"/>
    <p:sldLayoutId id="2147485861" r:id="rId43"/>
    <p:sldLayoutId id="2147485862" r:id="rId44"/>
    <p:sldLayoutId id="2147485863" r:id="rId45"/>
    <p:sldLayoutId id="2147485864" r:id="rId46"/>
    <p:sldLayoutId id="2147485865" r:id="rId47"/>
    <p:sldLayoutId id="2147485866" r:id="rId48"/>
    <p:sldLayoutId id="2147485867" r:id="rId49"/>
    <p:sldLayoutId id="2147485868" r:id="rId50"/>
    <p:sldLayoutId id="2147485869" r:id="rId51"/>
    <p:sldLayoutId id="2147485871" r:id="rId52"/>
    <p:sldLayoutId id="2147485872" r:id="rId53"/>
  </p:sldLayoutIdLst>
  <p:transition>
    <p:fade/>
  </p:transition>
  <p:hf sldNum="0" hdr="0" ftr="0" dt="0"/>
  <p:txStyles>
    <p:titleStyle>
      <a:lvl1pPr algn="l" defTabSz="760064" rtl="0" eaLnBrk="1" latinLnBrk="0" hangingPunct="1">
        <a:lnSpc>
          <a:spcPct val="100000"/>
        </a:lnSpc>
        <a:spcBef>
          <a:spcPct val="0"/>
        </a:spcBef>
        <a:buNone/>
        <a:defRPr lang="en-US" sz="2934" b="0" kern="1200" cap="none" spc="-41" baseline="0" dirty="0" smtClean="0">
          <a:ln w="3175">
            <a:noFill/>
          </a:ln>
          <a:solidFill>
            <a:schemeClr val="tx1"/>
          </a:solidFill>
          <a:effectLst/>
          <a:latin typeface="+mj-lt"/>
          <a:ea typeface="+mn-ea"/>
          <a:cs typeface="Segoe UI" pitchFamily="34" charset="0"/>
        </a:defRPr>
      </a:lvl1pPr>
    </p:titleStyle>
    <p:bodyStyle>
      <a:lvl1pPr marL="18627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282" kern="1200" spc="0" baseline="0">
          <a:solidFill>
            <a:schemeClr val="tx1"/>
          </a:solidFill>
          <a:latin typeface="+mn-lt"/>
          <a:ea typeface="+mn-ea"/>
          <a:cs typeface="Segoe UI" panose="020B0502040204020203" pitchFamily="34" charset="0"/>
        </a:defRPr>
      </a:lvl1pPr>
      <a:lvl2pPr marL="37255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solidFill>
            <a:schemeClr val="tx1"/>
          </a:solidFill>
          <a:latin typeface="+mn-lt"/>
          <a:ea typeface="+mn-ea"/>
          <a:cs typeface="+mn-cs"/>
        </a:defRPr>
      </a:lvl2pPr>
      <a:lvl3pPr marL="535553" marR="0" indent="-162994"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04" kern="1200" spc="0" baseline="0">
          <a:solidFill>
            <a:schemeClr val="tx1"/>
          </a:solidFill>
          <a:latin typeface="+mn-lt"/>
          <a:ea typeface="+mn-ea"/>
          <a:cs typeface="+mn-cs"/>
        </a:defRPr>
      </a:lvl3pPr>
      <a:lvl4pPr marL="686906" marR="0" indent="-147471"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4pPr>
      <a:lvl5pPr marL="834377" marR="0" indent="-137122"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5pPr>
      <a:lvl6pPr marL="2090176"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6pPr>
      <a:lvl7pPr marL="2470209"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7pPr>
      <a:lvl8pPr marL="2850241"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8pPr>
      <a:lvl9pPr marL="3230274"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9pPr>
    </p:bodyStyle>
    <p:otherStyle>
      <a:defPPr>
        <a:defRPr lang="en-US"/>
      </a:defPPr>
      <a:lvl1pPr marL="0" algn="l" defTabSz="760064" rtl="0" eaLnBrk="1" latinLnBrk="0" hangingPunct="1">
        <a:defRPr sz="1467" kern="1200">
          <a:solidFill>
            <a:schemeClr val="tx1"/>
          </a:solidFill>
          <a:latin typeface="+mn-lt"/>
          <a:ea typeface="+mn-ea"/>
          <a:cs typeface="+mn-cs"/>
        </a:defRPr>
      </a:lvl1pPr>
      <a:lvl2pPr marL="380032" algn="l" defTabSz="760064" rtl="0" eaLnBrk="1" latinLnBrk="0" hangingPunct="1">
        <a:defRPr sz="1467" kern="1200">
          <a:solidFill>
            <a:schemeClr val="tx1"/>
          </a:solidFill>
          <a:latin typeface="+mn-lt"/>
          <a:ea typeface="+mn-ea"/>
          <a:cs typeface="+mn-cs"/>
        </a:defRPr>
      </a:lvl2pPr>
      <a:lvl3pPr marL="760064" algn="l" defTabSz="760064" rtl="0" eaLnBrk="1" latinLnBrk="0" hangingPunct="1">
        <a:defRPr sz="1467" kern="1200">
          <a:solidFill>
            <a:schemeClr val="tx1"/>
          </a:solidFill>
          <a:latin typeface="+mn-lt"/>
          <a:ea typeface="+mn-ea"/>
          <a:cs typeface="+mn-cs"/>
        </a:defRPr>
      </a:lvl3pPr>
      <a:lvl4pPr marL="1140096" algn="l" defTabSz="760064" rtl="0" eaLnBrk="1" latinLnBrk="0" hangingPunct="1">
        <a:defRPr sz="1467" kern="1200">
          <a:solidFill>
            <a:schemeClr val="tx1"/>
          </a:solidFill>
          <a:latin typeface="+mn-lt"/>
          <a:ea typeface="+mn-ea"/>
          <a:cs typeface="+mn-cs"/>
        </a:defRPr>
      </a:lvl4pPr>
      <a:lvl5pPr marL="1520128" algn="l" defTabSz="760064" rtl="0" eaLnBrk="1" latinLnBrk="0" hangingPunct="1">
        <a:defRPr sz="1467" kern="1200">
          <a:solidFill>
            <a:schemeClr val="tx1"/>
          </a:solidFill>
          <a:latin typeface="+mn-lt"/>
          <a:ea typeface="+mn-ea"/>
          <a:cs typeface="+mn-cs"/>
        </a:defRPr>
      </a:lvl5pPr>
      <a:lvl6pPr marL="1900161" algn="l" defTabSz="760064" rtl="0" eaLnBrk="1" latinLnBrk="0" hangingPunct="1">
        <a:defRPr sz="1467" kern="1200">
          <a:solidFill>
            <a:schemeClr val="tx1"/>
          </a:solidFill>
          <a:latin typeface="+mn-lt"/>
          <a:ea typeface="+mn-ea"/>
          <a:cs typeface="+mn-cs"/>
        </a:defRPr>
      </a:lvl6pPr>
      <a:lvl7pPr marL="2280192" algn="l" defTabSz="760064" rtl="0" eaLnBrk="1" latinLnBrk="0" hangingPunct="1">
        <a:defRPr sz="1467" kern="1200">
          <a:solidFill>
            <a:schemeClr val="tx1"/>
          </a:solidFill>
          <a:latin typeface="+mn-lt"/>
          <a:ea typeface="+mn-ea"/>
          <a:cs typeface="+mn-cs"/>
        </a:defRPr>
      </a:lvl7pPr>
      <a:lvl8pPr marL="2660224" algn="l" defTabSz="760064" rtl="0" eaLnBrk="1" latinLnBrk="0" hangingPunct="1">
        <a:defRPr sz="1467" kern="1200">
          <a:solidFill>
            <a:schemeClr val="tx1"/>
          </a:solidFill>
          <a:latin typeface="+mn-lt"/>
          <a:ea typeface="+mn-ea"/>
          <a:cs typeface="+mn-cs"/>
        </a:defRPr>
      </a:lvl8pPr>
      <a:lvl9pPr marL="3040257" algn="l" defTabSz="760064" rtl="0" eaLnBrk="1" latinLnBrk="0" hangingPunct="1">
        <a:defRPr sz="1467"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1326">
          <p15:clr>
            <a:srgbClr val="C35EA4"/>
          </p15:clr>
        </p15:guide>
        <p15:guide id="17" pos="26328">
          <p15:clr>
            <a:srgbClr val="C35EA4"/>
          </p15:clr>
        </p15:guide>
        <p15:guide id="25" orient="horz" pos="1082">
          <p15:clr>
            <a:srgbClr val="C35EA4"/>
          </p15:clr>
        </p15:guide>
        <p15:guide id="26" orient="horz" pos="11584">
          <p15:clr>
            <a:srgbClr val="C35EA4"/>
          </p15:clr>
        </p15:guide>
        <p15:guide id="27" orient="horz" pos="540">
          <p15:clr>
            <a:srgbClr val="A4A3A4"/>
          </p15:clr>
        </p15:guide>
        <p15:guide id="28" pos="666">
          <p15:clr>
            <a:srgbClr val="A4A3A4"/>
          </p15:clr>
        </p15:guide>
        <p15:guide id="29" orient="horz" pos="12129">
          <p15:clr>
            <a:srgbClr val="A4A3A4"/>
          </p15:clr>
        </p15:guide>
        <p15:guide id="30" pos="26982">
          <p15:clr>
            <a:srgbClr val="A4A3A4"/>
          </p15:clr>
        </p15:guide>
        <p15:guide id="31" orient="horz" pos="11757">
          <p15:clr>
            <a:srgbClr val="F26B43"/>
          </p15:clr>
        </p15:guide>
        <p15:guide id="32" pos="2569">
          <p15:clr>
            <a:srgbClr val="9FCC3B"/>
          </p15:clr>
        </p15:guide>
        <p15:guide id="33" pos="25079">
          <p15:clr>
            <a:srgbClr val="9FCC3B"/>
          </p15:clr>
        </p15:guide>
        <p15:guide id="34" pos="23999">
          <p15:clr>
            <a:srgbClr val="C35EA4"/>
          </p15:clr>
        </p15:guide>
        <p15:guide id="35" pos="24551">
          <p15:clr>
            <a:srgbClr val="A4A3A4"/>
          </p15:clr>
        </p15:guide>
        <p15:guide id="36" pos="3649">
          <p15:clr>
            <a:srgbClr val="C35EA4"/>
          </p15:clr>
        </p15:guide>
        <p15:guide id="37" pos="3097">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20" y="2743200"/>
            <a:ext cx="6858000" cy="1371600"/>
          </a:xfrm>
          <a:prstGeom prst="rect">
            <a:avLst/>
          </a:prstGeom>
        </p:spPr>
      </p:pic>
      <p:pic>
        <p:nvPicPr>
          <p:cNvPr id="5" name="Picture 4">
            <a:extLst>
              <a:ext uri="{FF2B5EF4-FFF2-40B4-BE49-F238E27FC236}">
                <a16:creationId xmlns:a16="http://schemas.microsoft.com/office/drawing/2014/main" id="{F84E4143-2E33-0E3E-221A-FA3F7F8CB7D4}"/>
              </a:ext>
            </a:extLst>
          </p:cNvPr>
          <p:cNvPicPr>
            <a:picLocks noChangeAspect="1"/>
          </p:cNvPicPr>
          <p:nvPr userDrawn="1"/>
        </p:nvPicPr>
        <p:blipFill>
          <a:blip r:embed="rId54"/>
          <a:stretch>
            <a:fillRect/>
          </a:stretch>
        </p:blipFill>
        <p:spPr>
          <a:xfrm rot="5400000">
            <a:off x="13652856" y="5312286"/>
            <a:ext cx="522183" cy="455900"/>
          </a:xfrm>
          <a:prstGeom prst="rect">
            <a:avLst/>
          </a:prstGeom>
        </p:spPr>
      </p:pic>
    </p:spTree>
    <p:extLst>
      <p:ext uri="{BB962C8B-B14F-4D97-AF65-F5344CB8AC3E}">
        <p14:creationId xmlns:p14="http://schemas.microsoft.com/office/powerpoint/2010/main" val="1355114814"/>
      </p:ext>
    </p:extLst>
  </p:cSld>
  <p:clrMap bg1="dk1" tx1="lt1" bg2="dk2" tx2="lt2" accent1="accent1" accent2="accent2" accent3="accent3" accent4="accent4" accent5="accent5" accent6="accent6" hlink="hlink" folHlink="folHlink"/>
  <p:sldLayoutIdLst>
    <p:sldLayoutId id="2147485929" r:id="rId1"/>
    <p:sldLayoutId id="2147485930" r:id="rId2"/>
    <p:sldLayoutId id="2147485931" r:id="rId3"/>
    <p:sldLayoutId id="2147485932" r:id="rId4"/>
    <p:sldLayoutId id="2147485933" r:id="rId5"/>
    <p:sldLayoutId id="2147485934" r:id="rId6"/>
    <p:sldLayoutId id="2147485935" r:id="rId7"/>
    <p:sldLayoutId id="2147485936" r:id="rId8"/>
    <p:sldLayoutId id="2147485937" r:id="rId9"/>
    <p:sldLayoutId id="2147485938" r:id="rId10"/>
    <p:sldLayoutId id="2147485939" r:id="rId11"/>
    <p:sldLayoutId id="2147485940" r:id="rId12"/>
    <p:sldLayoutId id="2147485941" r:id="rId13"/>
    <p:sldLayoutId id="2147485942" r:id="rId14"/>
    <p:sldLayoutId id="2147485943" r:id="rId15"/>
    <p:sldLayoutId id="2147485944" r:id="rId16"/>
    <p:sldLayoutId id="2147485945" r:id="rId17"/>
    <p:sldLayoutId id="2147485946" r:id="rId18"/>
    <p:sldLayoutId id="2147485947" r:id="rId19"/>
    <p:sldLayoutId id="2147485948" r:id="rId20"/>
    <p:sldLayoutId id="2147485949" r:id="rId21"/>
    <p:sldLayoutId id="2147485950" r:id="rId22"/>
    <p:sldLayoutId id="2147485951" r:id="rId23"/>
    <p:sldLayoutId id="2147485952" r:id="rId24"/>
    <p:sldLayoutId id="2147485953" r:id="rId25"/>
    <p:sldLayoutId id="2147485954" r:id="rId26"/>
    <p:sldLayoutId id="2147485955" r:id="rId27"/>
    <p:sldLayoutId id="2147485956" r:id="rId28"/>
    <p:sldLayoutId id="2147485957" r:id="rId29"/>
    <p:sldLayoutId id="2147485958" r:id="rId30"/>
    <p:sldLayoutId id="2147485959" r:id="rId31"/>
    <p:sldLayoutId id="2147485960" r:id="rId32"/>
    <p:sldLayoutId id="2147485961" r:id="rId33"/>
    <p:sldLayoutId id="2147485962" r:id="rId34"/>
    <p:sldLayoutId id="2147485963" r:id="rId35"/>
    <p:sldLayoutId id="2147485964" r:id="rId36"/>
    <p:sldLayoutId id="2147485965" r:id="rId37"/>
    <p:sldLayoutId id="2147485966" r:id="rId38"/>
    <p:sldLayoutId id="2147485967" r:id="rId39"/>
    <p:sldLayoutId id="2147485968" r:id="rId40"/>
    <p:sldLayoutId id="2147485969" r:id="rId41"/>
    <p:sldLayoutId id="2147485970" r:id="rId42"/>
    <p:sldLayoutId id="2147485971" r:id="rId43"/>
    <p:sldLayoutId id="2147485972" r:id="rId44"/>
    <p:sldLayoutId id="2147485973" r:id="rId45"/>
    <p:sldLayoutId id="2147485974" r:id="rId46"/>
    <p:sldLayoutId id="2147485975" r:id="rId47"/>
    <p:sldLayoutId id="2147485976" r:id="rId48"/>
    <p:sldLayoutId id="2147485977" r:id="rId49"/>
    <p:sldLayoutId id="2147485978" r:id="rId50"/>
  </p:sldLayoutIdLst>
  <p:transition>
    <p:fade/>
  </p:transition>
  <p:hf sldNum="0" hdr="0" ftr="0" dt="0"/>
  <p:txStyles>
    <p:titleStyle>
      <a:lvl1pPr algn="l" defTabSz="914367" rtl="0" eaLnBrk="1" latinLnBrk="0" hangingPunct="1">
        <a:lnSpc>
          <a:spcPct val="100000"/>
        </a:lnSpc>
        <a:spcBef>
          <a:spcPct val="0"/>
        </a:spcBef>
        <a:buNone/>
        <a:defRPr lang="en-US" sz="3529" b="0" kern="1200" cap="none" spc="-49" baseline="0" dirty="0" smtClean="0">
          <a:ln w="3175">
            <a:noFill/>
          </a:ln>
          <a:solidFill>
            <a:schemeClr val="tx1"/>
          </a:solidFill>
          <a:effectLst/>
          <a:latin typeface="+mj-lt"/>
          <a:ea typeface="+mn-ea"/>
          <a:cs typeface="Segoe UI" pitchFamily="34" charset="0"/>
        </a:defRPr>
      </a:lvl1pPr>
    </p:titleStyle>
    <p:bodyStyle>
      <a:lvl1pPr marL="224097" marR="0" indent="-224097"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solidFill>
            <a:schemeClr val="tx1"/>
          </a:solidFill>
          <a:latin typeface="+mn-lt"/>
          <a:ea typeface="+mn-ea"/>
          <a:cs typeface="Segoe UI" panose="020B0502040204020203" pitchFamily="34" charset="0"/>
        </a:defRPr>
      </a:lvl1pPr>
      <a:lvl2pPr marL="448193" marR="0" indent="-224097"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solidFill>
            <a:schemeClr val="tx1"/>
          </a:solidFill>
          <a:latin typeface="+mn-lt"/>
          <a:ea typeface="+mn-ea"/>
          <a:cs typeface="+mn-cs"/>
        </a:defRPr>
      </a:lvl2pPr>
      <a:lvl3pPr marL="644278" marR="0" indent="-196085"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solidFill>
            <a:schemeClr val="tx1"/>
          </a:solidFill>
          <a:latin typeface="+mn-lt"/>
          <a:ea typeface="+mn-ea"/>
          <a:cs typeface="+mn-cs"/>
        </a:defRPr>
      </a:lvl3pPr>
      <a:lvl4pPr marL="826357" marR="0" indent="-177410"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solidFill>
            <a:schemeClr val="tx1"/>
          </a:solidFill>
          <a:latin typeface="+mn-lt"/>
          <a:ea typeface="+mn-ea"/>
          <a:cs typeface="+mn-cs"/>
        </a:defRPr>
      </a:lvl4pPr>
      <a:lvl5pPr marL="1003766" marR="0" indent="-164960"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75">
          <p15:clr>
            <a:srgbClr val="C35EA4"/>
          </p15:clr>
        </p15:guide>
        <p15:guide id="17" pos="7460">
          <p15:clr>
            <a:srgbClr val="C35EA4"/>
          </p15:clr>
        </p15:guide>
        <p15:guide id="25" orient="horz" pos="376">
          <p15:clr>
            <a:srgbClr val="C35EA4"/>
          </p15:clr>
        </p15:guide>
        <p15:guide id="26" orient="horz" pos="4028">
          <p15:clr>
            <a:srgbClr val="C35EA4"/>
          </p15:clr>
        </p15:guide>
        <p15:guide id="27" orient="horz" pos="188">
          <p15:clr>
            <a:srgbClr val="A4A3A4"/>
          </p15:clr>
        </p15:guide>
        <p15:guide id="28" pos="189">
          <p15:clr>
            <a:srgbClr val="A4A3A4"/>
          </p15:clr>
        </p15:guide>
        <p15:guide id="29" orient="horz" pos="4217">
          <p15:clr>
            <a:srgbClr val="A4A3A4"/>
          </p15:clr>
        </p15:guide>
        <p15:guide id="30" pos="7645">
          <p15:clr>
            <a:srgbClr val="A4A3A4"/>
          </p15:clr>
        </p15:guide>
        <p15:guide id="31" orient="horz" pos="408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pic>
        <p:nvPicPr>
          <p:cNvPr id="170" name="Graphic 169">
            <a:extLst>
              <a:ext uri="{FF2B5EF4-FFF2-40B4-BE49-F238E27FC236}">
                <a16:creationId xmlns:a16="http://schemas.microsoft.com/office/drawing/2014/main" id="{87669CC0-3832-FA2C-CEFD-1CCDCD58E618}"/>
              </a:ext>
            </a:extLst>
          </p:cNvPr>
          <p:cNvPicPr>
            <a:picLocks/>
          </p:cNvPicPr>
          <p:nvPr userDrawn="1"/>
        </p:nvPicPr>
        <p:blipFill>
          <a:blip r:embed="rId54">
            <a:extLst>
              <a:ext uri="{96DAC541-7B7A-43D3-8B79-37D633B846F1}">
                <asvg:svgBlip xmlns:asvg="http://schemas.microsoft.com/office/drawing/2016/SVG/main" r:embed="rId55"/>
              </a:ext>
            </a:extLst>
          </a:blip>
          <a:srcRect/>
          <a:stretch/>
        </p:blipFill>
        <p:spPr>
          <a:xfrm rot="5400000">
            <a:off x="9382284" y="2870836"/>
            <a:ext cx="6858000" cy="1116330"/>
          </a:xfrm>
          <a:prstGeom prst="rect">
            <a:avLst/>
          </a:prstGeom>
        </p:spPr>
      </p:pic>
      <p:sp>
        <p:nvSpPr>
          <p:cNvPr id="2" name="Title Placeholder 1"/>
          <p:cNvSpPr>
            <a:spLocks noGrp="1"/>
          </p:cNvSpPr>
          <p:nvPr>
            <p:ph type="title"/>
          </p:nvPr>
        </p:nvSpPr>
        <p:spPr>
          <a:xfrm>
            <a:off x="1609108" y="457202"/>
            <a:ext cx="8973785" cy="451460"/>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1605044" y="1435503"/>
            <a:ext cx="8973785" cy="1314456"/>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ctr" defTabSz="759623" fontAlgn="base">
              <a:lnSpc>
                <a:spcPct val="90000"/>
              </a:lnSpc>
              <a:spcBef>
                <a:spcPct val="0"/>
              </a:spcBef>
              <a:spcAft>
                <a:spcPct val="0"/>
              </a:spcAft>
            </a:pPr>
            <a:endParaRPr lang="en-US" sz="1955">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9"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ctr" defTabSz="759623" fontAlgn="base">
              <a:lnSpc>
                <a:spcPct val="90000"/>
              </a:lnSpc>
              <a:spcBef>
                <a:spcPct val="0"/>
              </a:spcBef>
              <a:spcAft>
                <a:spcPct val="0"/>
              </a:spcAft>
            </a:pPr>
            <a:endParaRPr lang="en-US" sz="1955">
              <a:gradFill>
                <a:gsLst>
                  <a:gs pos="0">
                    <a:srgbClr val="FFFFFF"/>
                  </a:gs>
                  <a:gs pos="100000">
                    <a:srgbClr val="FFFFFF"/>
                  </a:gs>
                </a:gsLst>
                <a:lin ang="5400000" scaled="0"/>
              </a:gradFill>
              <a:ea typeface="Segoe UI" pitchFamily="34" charset="0"/>
              <a:cs typeface="Segoe UI" pitchFamily="34" charset="0"/>
            </a:endParaRPr>
          </a:p>
        </p:txBody>
      </p:sp>
      <p:sp>
        <p:nvSpPr>
          <p:cNvPr id="5" name="Speaker stage presence" hidden="1">
            <a:extLst>
              <a:ext uri="{FF2B5EF4-FFF2-40B4-BE49-F238E27FC236}">
                <a16:creationId xmlns:a16="http://schemas.microsoft.com/office/drawing/2014/main" id="{43E41BE2-06D9-7A84-6481-48E62E2C7EC3}"/>
              </a:ext>
            </a:extLst>
          </p:cNvPr>
          <p:cNvSpPr/>
          <p:nvPr userDrawn="1"/>
        </p:nvSpPr>
        <p:spPr bwMode="auto">
          <a:xfrm>
            <a:off x="1144159" y="4394349"/>
            <a:ext cx="10015454" cy="2479604"/>
          </a:xfrm>
          <a:prstGeom prst="rect">
            <a:avLst/>
          </a:prstGeom>
          <a:pattFill prst="ltDnDiag">
            <a:fgClr>
              <a:schemeClr val="bg2">
                <a:lumMod val="75000"/>
              </a:schemeClr>
            </a:fgClr>
            <a:bgClr>
              <a:schemeClr val="bg2">
                <a:lumMod val="5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40640" rIns="50800" bIns="40640" numCol="1" spcCol="0" rtlCol="0" fromWordArt="0" anchor="ctr" anchorCtr="0" forceAA="0" compatLnSpc="1">
            <a:prstTxWarp prst="textNoShape">
              <a:avLst/>
            </a:prstTxWarp>
            <a:noAutofit/>
          </a:bodyPr>
          <a:lstStyle/>
          <a:p>
            <a:pPr marL="0" algn="l" defTabSz="853167" rtl="0" eaLnBrk="1" fontAlgn="base" latinLnBrk="0" hangingPunct="1">
              <a:spcBef>
                <a:spcPct val="0"/>
              </a:spcBef>
              <a:spcAft>
                <a:spcPct val="0"/>
              </a:spcAft>
            </a:pPr>
            <a:r>
              <a:rPr lang="en-US" sz="1500" kern="1200">
                <a:solidFill>
                  <a:schemeClr val="bg2">
                    <a:lumMod val="40000"/>
                    <a:lumOff val="60000"/>
                  </a:schemeClr>
                </a:solidFill>
                <a:latin typeface="Segoe Sans Display Semibold" pitchFamily="2" charset="0"/>
                <a:ea typeface="+mn-ea"/>
                <a:cs typeface="Segoe Sans Display Semibold" pitchFamily="2" charset="0"/>
              </a:rPr>
              <a:t>Speaker stage presence</a:t>
            </a:r>
            <a:r>
              <a:rPr lang="en-US" sz="1500" kern="1200">
                <a:solidFill>
                  <a:schemeClr val="bg2">
                    <a:lumMod val="60000"/>
                    <a:lumOff val="40000"/>
                  </a:schemeClr>
                </a:solidFill>
                <a:latin typeface="Segoe Sans Display Semibold" pitchFamily="2" charset="0"/>
                <a:ea typeface="+mn-ea"/>
                <a:cs typeface="Segoe Sans Display Semibold" pitchFamily="2" charset="0"/>
              </a:rPr>
              <a:t> </a:t>
            </a:r>
          </a:p>
        </p:txBody>
      </p:sp>
      <p:grpSp>
        <p:nvGrpSpPr>
          <p:cNvPr id="169" name="Scale: 6 Foot" hidden="1">
            <a:extLst>
              <a:ext uri="{FF2B5EF4-FFF2-40B4-BE49-F238E27FC236}">
                <a16:creationId xmlns:a16="http://schemas.microsoft.com/office/drawing/2014/main" id="{9B015CDA-565F-74BB-E8A2-A8BBFEE66511}"/>
              </a:ext>
            </a:extLst>
          </p:cNvPr>
          <p:cNvGrpSpPr/>
          <p:nvPr userDrawn="1"/>
        </p:nvGrpSpPr>
        <p:grpSpPr>
          <a:xfrm>
            <a:off x="6243205" y="4201337"/>
            <a:ext cx="1188791" cy="3159566"/>
            <a:chOff x="22475536" y="12323919"/>
            <a:chExt cx="4279649" cy="9268061"/>
          </a:xfrm>
        </p:grpSpPr>
        <p:sp>
          <p:nvSpPr>
            <p:cNvPr id="158" name="Freeform: Shape 157">
              <a:extLst>
                <a:ext uri="{FF2B5EF4-FFF2-40B4-BE49-F238E27FC236}">
                  <a16:creationId xmlns:a16="http://schemas.microsoft.com/office/drawing/2014/main" id="{A36FDD67-879D-C40C-6CD9-7E2B22569D26}"/>
                </a:ext>
              </a:extLst>
            </p:cNvPr>
            <p:cNvSpPr/>
            <p:nvPr userDrawn="1"/>
          </p:nvSpPr>
          <p:spPr>
            <a:xfrm>
              <a:off x="22475536" y="12937068"/>
              <a:ext cx="2782738" cy="8654912"/>
            </a:xfrm>
            <a:custGeom>
              <a:avLst/>
              <a:gdLst>
                <a:gd name="connsiteX0" fmla="*/ 2899 w 4038617"/>
                <a:gd name="connsiteY0" fmla="*/ 4525801 h 12560967"/>
                <a:gd name="connsiteX1" fmla="*/ 77661 w 4038617"/>
                <a:gd name="connsiteY1" fmla="*/ 5078212 h 12560967"/>
                <a:gd name="connsiteX2" fmla="*/ 155539 w 4038617"/>
                <a:gd name="connsiteY2" fmla="*/ 5525749 h 12560967"/>
                <a:gd name="connsiteX3" fmla="*/ 255222 w 4038617"/>
                <a:gd name="connsiteY3" fmla="*/ 5869449 h 12560967"/>
                <a:gd name="connsiteX4" fmla="*/ 343483 w 4038617"/>
                <a:gd name="connsiteY4" fmla="*/ 6174729 h 12560967"/>
                <a:gd name="connsiteX5" fmla="*/ 377749 w 4038617"/>
                <a:gd name="connsiteY5" fmla="*/ 6270259 h 12560967"/>
                <a:gd name="connsiteX6" fmla="*/ 439013 w 4038617"/>
                <a:gd name="connsiteY6" fmla="*/ 6415630 h 12560967"/>
                <a:gd name="connsiteX7" fmla="*/ 450435 w 4038617"/>
                <a:gd name="connsiteY7" fmla="*/ 6247415 h 12560967"/>
                <a:gd name="connsiteX8" fmla="*/ 711066 w 4038617"/>
                <a:gd name="connsiteY8" fmla="*/ 6454050 h 12560967"/>
                <a:gd name="connsiteX9" fmla="*/ 650840 w 4038617"/>
                <a:gd name="connsiteY9" fmla="*/ 6909893 h 12560967"/>
                <a:gd name="connsiteX10" fmla="*/ 656032 w 4038617"/>
                <a:gd name="connsiteY10" fmla="*/ 7080186 h 12560967"/>
                <a:gd name="connsiteX11" fmla="*/ 694452 w 4038617"/>
                <a:gd name="connsiteY11" fmla="*/ 7271245 h 12560967"/>
                <a:gd name="connsiteX12" fmla="*/ 687183 w 4038617"/>
                <a:gd name="connsiteY12" fmla="*/ 7626367 h 12560967"/>
                <a:gd name="connsiteX13" fmla="*/ 728718 w 4038617"/>
                <a:gd name="connsiteY13" fmla="*/ 7965913 h 12560967"/>
                <a:gd name="connsiteX14" fmla="*/ 751562 w 4038617"/>
                <a:gd name="connsiteY14" fmla="*/ 8248350 h 12560967"/>
                <a:gd name="connsiteX15" fmla="*/ 781675 w 4038617"/>
                <a:gd name="connsiteY15" fmla="*/ 8473675 h 12560967"/>
                <a:gd name="connsiteX16" fmla="*/ 778559 w 4038617"/>
                <a:gd name="connsiteY16" fmla="*/ 8766495 h 12560967"/>
                <a:gd name="connsiteX17" fmla="*/ 752600 w 4038617"/>
                <a:gd name="connsiteY17" fmla="*/ 9034394 h 12560967"/>
                <a:gd name="connsiteX18" fmla="*/ 697567 w 4038617"/>
                <a:gd name="connsiteY18" fmla="*/ 9369787 h 12560967"/>
                <a:gd name="connsiteX19" fmla="*/ 659147 w 4038617"/>
                <a:gd name="connsiteY19" fmla="*/ 9684412 h 12560967"/>
                <a:gd name="connsiteX20" fmla="*/ 605152 w 4038617"/>
                <a:gd name="connsiteY20" fmla="*/ 9940889 h 12560967"/>
                <a:gd name="connsiteX21" fmla="*/ 586461 w 4038617"/>
                <a:gd name="connsiteY21" fmla="*/ 10220210 h 12560967"/>
                <a:gd name="connsiteX22" fmla="*/ 529351 w 4038617"/>
                <a:gd name="connsiteY22" fmla="*/ 10465265 h 12560967"/>
                <a:gd name="connsiteX23" fmla="*/ 453550 w 4038617"/>
                <a:gd name="connsiteY23" fmla="*/ 10984449 h 12560967"/>
                <a:gd name="connsiteX24" fmla="*/ 419284 w 4038617"/>
                <a:gd name="connsiteY24" fmla="*/ 11201468 h 12560967"/>
                <a:gd name="connsiteX25" fmla="*/ 369442 w 4038617"/>
                <a:gd name="connsiteY25" fmla="*/ 11449638 h 12560967"/>
                <a:gd name="connsiteX26" fmla="*/ 437975 w 4038617"/>
                <a:gd name="connsiteY26" fmla="*/ 11629275 h 12560967"/>
                <a:gd name="connsiteX27" fmla="*/ 449397 w 4038617"/>
                <a:gd name="connsiteY27" fmla="*/ 11823450 h 12560967"/>
                <a:gd name="connsiteX28" fmla="*/ 376711 w 4038617"/>
                <a:gd name="connsiteY28" fmla="*/ 11976090 h 12560967"/>
                <a:gd name="connsiteX29" fmla="*/ 320639 w 4038617"/>
                <a:gd name="connsiteY29" fmla="*/ 12080965 h 12560967"/>
                <a:gd name="connsiteX30" fmla="*/ 199150 w 4038617"/>
                <a:gd name="connsiteY30" fmla="*/ 12239836 h 12560967"/>
                <a:gd name="connsiteX31" fmla="*/ 184613 w 4038617"/>
                <a:gd name="connsiteY31" fmla="*/ 12414282 h 12560967"/>
                <a:gd name="connsiteX32" fmla="*/ 299872 w 4038617"/>
                <a:gd name="connsiteY32" fmla="*/ 12540962 h 12560967"/>
                <a:gd name="connsiteX33" fmla="*/ 553234 w 4038617"/>
                <a:gd name="connsiteY33" fmla="*/ 12559653 h 12560967"/>
                <a:gd name="connsiteX34" fmla="*/ 888626 w 4038617"/>
                <a:gd name="connsiteY34" fmla="*/ 12510850 h 12560967"/>
                <a:gd name="connsiteX35" fmla="*/ 1094223 w 4038617"/>
                <a:gd name="connsiteY35" fmla="*/ 12421550 h 12560967"/>
                <a:gd name="connsiteX36" fmla="*/ 1131605 w 4038617"/>
                <a:gd name="connsiteY36" fmla="*/ 12280332 h 12560967"/>
                <a:gd name="connsiteX37" fmla="*/ 1102530 w 4038617"/>
                <a:gd name="connsiteY37" fmla="*/ 12006203 h 12560967"/>
                <a:gd name="connsiteX38" fmla="*/ 1262439 w 4038617"/>
                <a:gd name="connsiteY38" fmla="*/ 11836949 h 12560967"/>
                <a:gd name="connsiteX39" fmla="*/ 1240633 w 4038617"/>
                <a:gd name="connsiteY39" fmla="*/ 11723767 h 12560967"/>
                <a:gd name="connsiteX40" fmla="*/ 1186638 w 4038617"/>
                <a:gd name="connsiteY40" fmla="*/ 11601239 h 12560967"/>
                <a:gd name="connsiteX41" fmla="*/ 1310204 w 4038617"/>
                <a:gd name="connsiteY41" fmla="*/ 11441331 h 12560967"/>
                <a:gd name="connsiteX42" fmla="*/ 1256209 w 4038617"/>
                <a:gd name="connsiteY42" fmla="*/ 11189007 h 12560967"/>
                <a:gd name="connsiteX43" fmla="*/ 1281130 w 4038617"/>
                <a:gd name="connsiteY43" fmla="*/ 10930454 h 12560967"/>
                <a:gd name="connsiteX44" fmla="*/ 1340317 w 4038617"/>
                <a:gd name="connsiteY44" fmla="*/ 10532759 h 12560967"/>
                <a:gd name="connsiteX45" fmla="*/ 1386005 w 4038617"/>
                <a:gd name="connsiteY45" fmla="*/ 10234747 h 12560967"/>
                <a:gd name="connsiteX46" fmla="*/ 1397427 w 4038617"/>
                <a:gd name="connsiteY46" fmla="*/ 9975155 h 12560967"/>
                <a:gd name="connsiteX47" fmla="*/ 1413002 w 4038617"/>
                <a:gd name="connsiteY47" fmla="*/ 9806940 h 12560967"/>
                <a:gd name="connsiteX48" fmla="*/ 1451422 w 4038617"/>
                <a:gd name="connsiteY48" fmla="*/ 9631455 h 12560967"/>
                <a:gd name="connsiteX49" fmla="*/ 1432731 w 4038617"/>
                <a:gd name="connsiteY49" fmla="*/ 9447665 h 12560967"/>
                <a:gd name="connsiteX50" fmla="*/ 1471151 w 4038617"/>
                <a:gd name="connsiteY50" fmla="*/ 9249336 h 12560967"/>
                <a:gd name="connsiteX51" fmla="*/ 1524108 w 4038617"/>
                <a:gd name="connsiteY51" fmla="*/ 9036470 h 12560967"/>
                <a:gd name="connsiteX52" fmla="*/ 1578103 w 4038617"/>
                <a:gd name="connsiteY52" fmla="*/ 8761303 h 12560967"/>
                <a:gd name="connsiteX53" fmla="*/ 1668441 w 4038617"/>
                <a:gd name="connsiteY53" fmla="*/ 8456023 h 12560967"/>
                <a:gd name="connsiteX54" fmla="*/ 1692323 w 4038617"/>
                <a:gd name="connsiteY54" fmla="*/ 8196431 h 12560967"/>
                <a:gd name="connsiteX55" fmla="*/ 1776431 w 4038617"/>
                <a:gd name="connsiteY55" fmla="*/ 7951376 h 12560967"/>
                <a:gd name="connsiteX56" fmla="*/ 1806544 w 4038617"/>
                <a:gd name="connsiteY56" fmla="*/ 7691784 h 12560967"/>
                <a:gd name="connsiteX57" fmla="*/ 1943608 w 4038617"/>
                <a:gd name="connsiteY57" fmla="*/ 7401041 h 12560967"/>
                <a:gd name="connsiteX58" fmla="*/ 2004872 w 4038617"/>
                <a:gd name="connsiteY58" fmla="*/ 7125874 h 12560967"/>
                <a:gd name="connsiteX59" fmla="*/ 2111824 w 4038617"/>
                <a:gd name="connsiteY59" fmla="*/ 7625329 h 12560967"/>
                <a:gd name="connsiteX60" fmla="*/ 2259272 w 4038617"/>
                <a:gd name="connsiteY60" fmla="*/ 8053137 h 12560967"/>
                <a:gd name="connsiteX61" fmla="*/ 2370377 w 4038617"/>
                <a:gd name="connsiteY61" fmla="*/ 8430064 h 12560967"/>
                <a:gd name="connsiteX62" fmla="*/ 2518864 w 4038617"/>
                <a:gd name="connsiteY62" fmla="*/ 9020895 h 12560967"/>
                <a:gd name="connsiteX63" fmla="*/ 2580128 w 4038617"/>
                <a:gd name="connsiteY63" fmla="*/ 9341751 h 12560967"/>
                <a:gd name="connsiteX64" fmla="*/ 2661121 w 4038617"/>
                <a:gd name="connsiteY64" fmla="*/ 9622110 h 12560967"/>
                <a:gd name="connsiteX65" fmla="*/ 2714077 w 4038617"/>
                <a:gd name="connsiteY65" fmla="*/ 10051995 h 12560967"/>
                <a:gd name="connsiteX66" fmla="*/ 2752497 w 4038617"/>
                <a:gd name="connsiteY66" fmla="*/ 10507838 h 12560967"/>
                <a:gd name="connsiteX67" fmla="*/ 2807530 w 4038617"/>
                <a:gd name="connsiteY67" fmla="*/ 10754969 h 12560967"/>
                <a:gd name="connsiteX68" fmla="*/ 2828298 w 4038617"/>
                <a:gd name="connsiteY68" fmla="*/ 10960567 h 12560967"/>
                <a:gd name="connsiteX69" fmla="*/ 2828298 w 4038617"/>
                <a:gd name="connsiteY69" fmla="*/ 11167202 h 12560967"/>
                <a:gd name="connsiteX70" fmla="*/ 2889561 w 4038617"/>
                <a:gd name="connsiteY70" fmla="*/ 11388374 h 12560967"/>
                <a:gd name="connsiteX71" fmla="*/ 2828298 w 4038617"/>
                <a:gd name="connsiteY71" fmla="*/ 11690539 h 12560967"/>
                <a:gd name="connsiteX72" fmla="*/ 2909291 w 4038617"/>
                <a:gd name="connsiteY72" fmla="*/ 11802683 h 12560967"/>
                <a:gd name="connsiteX73" fmla="*/ 2986130 w 4038617"/>
                <a:gd name="connsiteY73" fmla="*/ 11835911 h 12560967"/>
                <a:gd name="connsiteX74" fmla="*/ 3044278 w 4038617"/>
                <a:gd name="connsiteY74" fmla="*/ 11998935 h 12560967"/>
                <a:gd name="connsiteX75" fmla="*/ 3013127 w 4038617"/>
                <a:gd name="connsiteY75" fmla="*/ 12373785 h 12560967"/>
                <a:gd name="connsiteX76" fmla="*/ 3236376 w 4038617"/>
                <a:gd name="connsiteY76" fmla="*/ 12399745 h 12560967"/>
                <a:gd name="connsiteX77" fmla="*/ 3463779 w 4038617"/>
                <a:gd name="connsiteY77" fmla="*/ 12533693 h 12560967"/>
                <a:gd name="connsiteX78" fmla="*/ 3843822 w 4038617"/>
                <a:gd name="connsiteY78" fmla="*/ 12533693 h 12560967"/>
                <a:gd name="connsiteX79" fmla="*/ 4019306 w 4038617"/>
                <a:gd name="connsiteY79" fmla="*/ 12444394 h 12560967"/>
                <a:gd name="connsiteX80" fmla="*/ 4023459 w 4038617"/>
                <a:gd name="connsiteY80" fmla="*/ 12224260 h 12560967"/>
                <a:gd name="connsiteX81" fmla="*/ 3843822 w 4038617"/>
                <a:gd name="connsiteY81" fmla="*/ 12051891 h 12560967"/>
                <a:gd name="connsiteX82" fmla="*/ 3782558 w 4038617"/>
                <a:gd name="connsiteY82" fmla="*/ 11926248 h 12560967"/>
                <a:gd name="connsiteX83" fmla="*/ 3725448 w 4038617"/>
                <a:gd name="connsiteY83" fmla="*/ 11849409 h 12560967"/>
                <a:gd name="connsiteX84" fmla="*/ 3628879 w 4038617"/>
                <a:gd name="connsiteY84" fmla="*/ 11762186 h 12560967"/>
                <a:gd name="connsiteX85" fmla="*/ 3664184 w 4038617"/>
                <a:gd name="connsiteY85" fmla="*/ 11742458 h 12560967"/>
                <a:gd name="connsiteX86" fmla="*/ 3584230 w 4038617"/>
                <a:gd name="connsiteY86" fmla="*/ 11581510 h 12560967"/>
                <a:gd name="connsiteX87" fmla="*/ 3661069 w 4038617"/>
                <a:gd name="connsiteY87" fmla="*/ 11440292 h 12560967"/>
                <a:gd name="connsiteX88" fmla="*/ 3638225 w 4038617"/>
                <a:gd name="connsiteY88" fmla="*/ 11160972 h 12560967"/>
                <a:gd name="connsiteX89" fmla="*/ 3596690 w 4038617"/>
                <a:gd name="connsiteY89" fmla="*/ 10939799 h 12560967"/>
                <a:gd name="connsiteX90" fmla="*/ 3542695 w 4038617"/>
                <a:gd name="connsiteY90" fmla="*/ 10710320 h 12560967"/>
                <a:gd name="connsiteX91" fmla="*/ 3516736 w 4038617"/>
                <a:gd name="connsiteY91" fmla="*/ 10325085 h 12560967"/>
                <a:gd name="connsiteX92" fmla="*/ 3516736 w 4038617"/>
                <a:gd name="connsiteY92" fmla="*/ 9904546 h 12560967"/>
                <a:gd name="connsiteX93" fmla="*/ 3447165 w 4038617"/>
                <a:gd name="connsiteY93" fmla="*/ 9553578 h 12560967"/>
                <a:gd name="connsiteX94" fmla="*/ 3378633 w 4038617"/>
                <a:gd name="connsiteY94" fmla="*/ 9346943 h 12560967"/>
                <a:gd name="connsiteX95" fmla="*/ 3316331 w 4038617"/>
                <a:gd name="connsiteY95" fmla="*/ 9002205 h 12560967"/>
                <a:gd name="connsiteX96" fmla="*/ 3292448 w 4038617"/>
                <a:gd name="connsiteY96" fmla="*/ 8660582 h 12560967"/>
                <a:gd name="connsiteX97" fmla="*/ 3224954 w 4038617"/>
                <a:gd name="connsiteY97" fmla="*/ 8216160 h 12560967"/>
                <a:gd name="connsiteX98" fmla="*/ 3270642 w 4038617"/>
                <a:gd name="connsiteY98" fmla="*/ 8025100 h 12560967"/>
                <a:gd name="connsiteX99" fmla="*/ 3313216 w 4038617"/>
                <a:gd name="connsiteY99" fmla="*/ 7803928 h 12560967"/>
                <a:gd name="connsiteX100" fmla="*/ 3324638 w 4038617"/>
                <a:gd name="connsiteY100" fmla="*/ 7406233 h 12560967"/>
                <a:gd name="connsiteX101" fmla="*/ 3300755 w 4038617"/>
                <a:gd name="connsiteY101" fmla="*/ 7115490 h 12560967"/>
                <a:gd name="connsiteX102" fmla="*/ 3316331 w 4038617"/>
                <a:gd name="connsiteY102" fmla="*/ 6837207 h 12560967"/>
                <a:gd name="connsiteX103" fmla="*/ 3491815 w 4038617"/>
                <a:gd name="connsiteY103" fmla="*/ 6814364 h 12560967"/>
                <a:gd name="connsiteX104" fmla="*/ 3400439 w 4038617"/>
                <a:gd name="connsiteY104" fmla="*/ 6356443 h 12560967"/>
                <a:gd name="connsiteX105" fmla="*/ 3495968 w 4038617"/>
                <a:gd name="connsiteY105" fmla="*/ 6212110 h 12560967"/>
                <a:gd name="connsiteX106" fmla="*/ 3582153 w 4038617"/>
                <a:gd name="connsiteY106" fmla="*/ 6101005 h 12560967"/>
                <a:gd name="connsiteX107" fmla="*/ 3671453 w 4038617"/>
                <a:gd name="connsiteY107" fmla="*/ 5952518 h 12560967"/>
                <a:gd name="connsiteX108" fmla="*/ 3687028 w 4038617"/>
                <a:gd name="connsiteY108" fmla="*/ 5765612 h 12560967"/>
                <a:gd name="connsiteX109" fmla="*/ 3709872 w 4038617"/>
                <a:gd name="connsiteY109" fmla="*/ 5544439 h 12560967"/>
                <a:gd name="connsiteX110" fmla="*/ 3820978 w 4038617"/>
                <a:gd name="connsiteY110" fmla="*/ 5391799 h 12560967"/>
                <a:gd name="connsiteX111" fmla="*/ 3950774 w 4038617"/>
                <a:gd name="connsiteY111" fmla="*/ 5040831 h 12560967"/>
                <a:gd name="connsiteX112" fmla="*/ 3965311 w 4038617"/>
                <a:gd name="connsiteY112" fmla="*/ 4824850 h 12560967"/>
                <a:gd name="connsiteX113" fmla="*/ 3927929 w 4038617"/>
                <a:gd name="connsiteY113" fmla="*/ 4627561 h 12560967"/>
                <a:gd name="connsiteX114" fmla="*/ 3950774 w 4038617"/>
                <a:gd name="connsiteY114" fmla="*/ 4276592 h 12560967"/>
                <a:gd name="connsiteX115" fmla="*/ 3893663 w 4038617"/>
                <a:gd name="connsiteY115" fmla="*/ 3810365 h 12560967"/>
                <a:gd name="connsiteX116" fmla="*/ 3882241 w 4038617"/>
                <a:gd name="connsiteY116" fmla="*/ 3451090 h 12560967"/>
                <a:gd name="connsiteX117" fmla="*/ 3813709 w 4038617"/>
                <a:gd name="connsiteY117" fmla="*/ 2767843 h 12560967"/>
                <a:gd name="connsiteX118" fmla="*/ 3745177 w 4038617"/>
                <a:gd name="connsiteY118" fmla="*/ 2481254 h 12560967"/>
                <a:gd name="connsiteX119" fmla="*/ 3572808 w 4038617"/>
                <a:gd name="connsiteY119" fmla="*/ 2374302 h 12560967"/>
                <a:gd name="connsiteX120" fmla="*/ 3224954 w 4038617"/>
                <a:gd name="connsiteY120" fmla="*/ 2207125 h 12560967"/>
                <a:gd name="connsiteX121" fmla="*/ 2878140 w 4038617"/>
                <a:gd name="connsiteY121" fmla="*/ 2045139 h 12560967"/>
                <a:gd name="connsiteX122" fmla="*/ 2608164 w 4038617"/>
                <a:gd name="connsiteY122" fmla="*/ 1905998 h 12560967"/>
                <a:gd name="connsiteX123" fmla="*/ 2448255 w 4038617"/>
                <a:gd name="connsiteY123" fmla="*/ 1789701 h 12560967"/>
                <a:gd name="connsiteX124" fmla="*/ 2463831 w 4038617"/>
                <a:gd name="connsiteY124" fmla="*/ 1485459 h 12560967"/>
                <a:gd name="connsiteX125" fmla="*/ 2474214 w 4038617"/>
                <a:gd name="connsiteY125" fmla="*/ 1449116 h 12560967"/>
                <a:gd name="connsiteX126" fmla="*/ 2478368 w 4038617"/>
                <a:gd name="connsiteY126" fmla="*/ 1481306 h 12560967"/>
                <a:gd name="connsiteX127" fmla="*/ 2481483 w 4038617"/>
                <a:gd name="connsiteY127" fmla="*/ 1413812 h 12560967"/>
                <a:gd name="connsiteX128" fmla="*/ 2489790 w 4038617"/>
                <a:gd name="connsiteY128" fmla="*/ 1375392 h 12560967"/>
                <a:gd name="connsiteX129" fmla="*/ 2493943 w 4038617"/>
                <a:gd name="connsiteY129" fmla="*/ 1444963 h 12560967"/>
                <a:gd name="connsiteX130" fmla="*/ 2500173 w 4038617"/>
                <a:gd name="connsiteY130" fmla="*/ 1351510 h 12560967"/>
                <a:gd name="connsiteX131" fmla="*/ 2518864 w 4038617"/>
                <a:gd name="connsiteY131" fmla="*/ 1451193 h 12560967"/>
                <a:gd name="connsiteX132" fmla="*/ 2521979 w 4038617"/>
                <a:gd name="connsiteY132" fmla="*/ 1293361 h 12560967"/>
                <a:gd name="connsiteX133" fmla="*/ 2521979 w 4038617"/>
                <a:gd name="connsiteY133" fmla="*/ 1392006 h 12560967"/>
                <a:gd name="connsiteX134" fmla="*/ 2526133 w 4038617"/>
                <a:gd name="connsiteY134" fmla="*/ 1296476 h 12560967"/>
                <a:gd name="connsiteX135" fmla="*/ 2529248 w 4038617"/>
                <a:gd name="connsiteY135" fmla="*/ 1338011 h 12560967"/>
                <a:gd name="connsiteX136" fmla="*/ 2531325 w 4038617"/>
                <a:gd name="connsiteY136" fmla="*/ 1291284 h 12560967"/>
                <a:gd name="connsiteX137" fmla="*/ 2534440 w 4038617"/>
                <a:gd name="connsiteY137" fmla="*/ 1327627 h 12560967"/>
                <a:gd name="connsiteX138" fmla="*/ 2536516 w 4038617"/>
                <a:gd name="connsiteY138" fmla="*/ 1295438 h 12560967"/>
                <a:gd name="connsiteX139" fmla="*/ 2580128 w 4038617"/>
                <a:gd name="connsiteY139" fmla="*/ 1266363 h 12560967"/>
                <a:gd name="connsiteX140" fmla="*/ 2620624 w 4038617"/>
                <a:gd name="connsiteY140" fmla="*/ 1058690 h 12560967"/>
                <a:gd name="connsiteX141" fmla="*/ 2620624 w 4038617"/>
                <a:gd name="connsiteY141" fmla="*/ 1035846 h 12560967"/>
                <a:gd name="connsiteX142" fmla="*/ 2614394 w 4038617"/>
                <a:gd name="connsiteY142" fmla="*/ 1162527 h 12560967"/>
                <a:gd name="connsiteX143" fmla="*/ 2626855 w 4038617"/>
                <a:gd name="connsiteY143" fmla="*/ 1056613 h 12560967"/>
                <a:gd name="connsiteX144" fmla="*/ 2623739 w 4038617"/>
                <a:gd name="connsiteY144" fmla="*/ 1156296 h 12560967"/>
                <a:gd name="connsiteX145" fmla="*/ 2646583 w 4038617"/>
                <a:gd name="connsiteY145" fmla="*/ 976659 h 12560967"/>
                <a:gd name="connsiteX146" fmla="*/ 2646583 w 4038617"/>
                <a:gd name="connsiteY146" fmla="*/ 1070112 h 12560967"/>
                <a:gd name="connsiteX147" fmla="*/ 2652814 w 4038617"/>
                <a:gd name="connsiteY147" fmla="*/ 979774 h 12560967"/>
                <a:gd name="connsiteX148" fmla="*/ 2646583 w 4038617"/>
                <a:gd name="connsiteY148" fmla="*/ 886321 h 12560967"/>
                <a:gd name="connsiteX149" fmla="*/ 2622701 w 4038617"/>
                <a:gd name="connsiteY149" fmla="*/ 762755 h 12560967"/>
                <a:gd name="connsiteX150" fmla="*/ 2648660 w 4038617"/>
                <a:gd name="connsiteY150" fmla="*/ 809481 h 12560967"/>
                <a:gd name="connsiteX151" fmla="*/ 2626855 w 4038617"/>
                <a:gd name="connsiteY151" fmla="*/ 760678 h 12560967"/>
                <a:gd name="connsiteX152" fmla="*/ 2651775 w 4038617"/>
                <a:gd name="connsiteY152" fmla="*/ 798059 h 12560967"/>
                <a:gd name="connsiteX153" fmla="*/ 2574936 w 4038617"/>
                <a:gd name="connsiteY153" fmla="*/ 412825 h 12560967"/>
                <a:gd name="connsiteX154" fmla="*/ 2608164 w 4038617"/>
                <a:gd name="connsiteY154" fmla="*/ 512508 h 12560967"/>
                <a:gd name="connsiteX155" fmla="*/ 2529248 w 4038617"/>
                <a:gd name="connsiteY155" fmla="*/ 305873 h 12560967"/>
                <a:gd name="connsiteX156" fmla="*/ 2338188 w 4038617"/>
                <a:gd name="connsiteY156" fmla="*/ 105468 h 12560967"/>
                <a:gd name="connsiteX157" fmla="*/ 2155435 w 4038617"/>
                <a:gd name="connsiteY157" fmla="*/ 27590 h 12560967"/>
                <a:gd name="connsiteX158" fmla="*/ 2051599 w 4038617"/>
                <a:gd name="connsiteY158" fmla="*/ 24475 h 12560967"/>
                <a:gd name="connsiteX159" fmla="*/ 2189702 w 4038617"/>
                <a:gd name="connsiteY159" fmla="*/ 31744 h 12560967"/>
                <a:gd name="connsiteX160" fmla="*/ 1984105 w 4038617"/>
                <a:gd name="connsiteY160" fmla="*/ 34859 h 12560967"/>
                <a:gd name="connsiteX161" fmla="*/ 1787853 w 4038617"/>
                <a:gd name="connsiteY161" fmla="*/ 5785 h 12560967"/>
                <a:gd name="connsiteX162" fmla="*/ 1928033 w 4038617"/>
                <a:gd name="connsiteY162" fmla="*/ 19283 h 12560967"/>
                <a:gd name="connsiteX163" fmla="*/ 1776431 w 4038617"/>
                <a:gd name="connsiteY163" fmla="*/ 13053 h 12560967"/>
                <a:gd name="connsiteX164" fmla="*/ 1610292 w 4038617"/>
                <a:gd name="connsiteY164" fmla="*/ 66010 h 12560967"/>
                <a:gd name="connsiteX165" fmla="*/ 1468036 w 4038617"/>
                <a:gd name="connsiteY165" fmla="*/ 184384 h 12560967"/>
                <a:gd name="connsiteX166" fmla="*/ 1561489 w 4038617"/>
                <a:gd name="connsiteY166" fmla="*/ 101314 h 12560967"/>
                <a:gd name="connsiteX167" fmla="*/ 1359007 w 4038617"/>
                <a:gd name="connsiteY167" fmla="*/ 347408 h 12560967"/>
                <a:gd name="connsiteX168" fmla="*/ 1299820 w 4038617"/>
                <a:gd name="connsiteY168" fmla="*/ 570657 h 12560967"/>
                <a:gd name="connsiteX169" fmla="*/ 1298782 w 4038617"/>
                <a:gd name="connsiteY169" fmla="*/ 842709 h 12560967"/>
                <a:gd name="connsiteX170" fmla="*/ 1308127 w 4038617"/>
                <a:gd name="connsiteY170" fmla="*/ 1016117 h 12560967"/>
                <a:gd name="connsiteX171" fmla="*/ 1305012 w 4038617"/>
                <a:gd name="connsiteY171" fmla="*/ 916433 h 12560967"/>
                <a:gd name="connsiteX172" fmla="*/ 1312281 w 4038617"/>
                <a:gd name="connsiteY172" fmla="*/ 1033769 h 12560967"/>
                <a:gd name="connsiteX173" fmla="*/ 1343432 w 4038617"/>
                <a:gd name="connsiteY173" fmla="*/ 1186409 h 12560967"/>
                <a:gd name="connsiteX174" fmla="*/ 1330971 w 4038617"/>
                <a:gd name="connsiteY174" fmla="*/ 1032731 h 12560967"/>
                <a:gd name="connsiteX175" fmla="*/ 1341355 w 4038617"/>
                <a:gd name="connsiteY175" fmla="*/ 1124107 h 12560967"/>
                <a:gd name="connsiteX176" fmla="*/ 1337201 w 4038617"/>
                <a:gd name="connsiteY176" fmla="*/ 1050383 h 12560967"/>
                <a:gd name="connsiteX177" fmla="*/ 1350700 w 4038617"/>
                <a:gd name="connsiteY177" fmla="*/ 1126184 h 12560967"/>
                <a:gd name="connsiteX178" fmla="*/ 1341355 w 4038617"/>
                <a:gd name="connsiteY178" fmla="*/ 1032731 h 12560967"/>
                <a:gd name="connsiteX179" fmla="*/ 1348623 w 4038617"/>
                <a:gd name="connsiteY179" fmla="*/ 1082572 h 12560967"/>
                <a:gd name="connsiteX180" fmla="*/ 1343432 w 4038617"/>
                <a:gd name="connsiteY180" fmla="*/ 1020270 h 12560967"/>
                <a:gd name="connsiteX181" fmla="*/ 1349662 w 4038617"/>
                <a:gd name="connsiteY181" fmla="*/ 1056613 h 12560967"/>
                <a:gd name="connsiteX182" fmla="*/ 1353815 w 4038617"/>
                <a:gd name="connsiteY182" fmla="*/ 1079457 h 12560967"/>
                <a:gd name="connsiteX183" fmla="*/ 1356930 w 4038617"/>
                <a:gd name="connsiteY183" fmla="*/ 1156296 h 12560967"/>
                <a:gd name="connsiteX184" fmla="*/ 1357969 w 4038617"/>
                <a:gd name="connsiteY184" fmla="*/ 1108531 h 12560967"/>
                <a:gd name="connsiteX185" fmla="*/ 1376659 w 4038617"/>
                <a:gd name="connsiteY185" fmla="*/ 1232097 h 12560967"/>
                <a:gd name="connsiteX186" fmla="*/ 1364199 w 4038617"/>
                <a:gd name="connsiteY186" fmla="*/ 1139683 h 12560967"/>
                <a:gd name="connsiteX187" fmla="*/ 1374583 w 4038617"/>
                <a:gd name="connsiteY187" fmla="*/ 1201985 h 12560967"/>
                <a:gd name="connsiteX188" fmla="*/ 1395350 w 4038617"/>
                <a:gd name="connsiteY188" fmla="*/ 1265325 h 12560967"/>
                <a:gd name="connsiteX189" fmla="*/ 1390158 w 4038617"/>
                <a:gd name="connsiteY189" fmla="*/ 1204061 h 12560967"/>
                <a:gd name="connsiteX190" fmla="*/ 1400542 w 4038617"/>
                <a:gd name="connsiteY190" fmla="*/ 1270517 h 12560967"/>
                <a:gd name="connsiteX191" fmla="*/ 1395350 w 4038617"/>
                <a:gd name="connsiteY191" fmla="*/ 1216522 h 12560967"/>
                <a:gd name="connsiteX192" fmla="*/ 1410926 w 4038617"/>
                <a:gd name="connsiteY192" fmla="*/ 1292323 h 12560967"/>
                <a:gd name="connsiteX193" fmla="*/ 1402619 w 4038617"/>
                <a:gd name="connsiteY193" fmla="*/ 1199908 h 12560967"/>
                <a:gd name="connsiteX194" fmla="*/ 1406772 w 4038617"/>
                <a:gd name="connsiteY194" fmla="*/ 1231059 h 12560967"/>
                <a:gd name="connsiteX195" fmla="*/ 1463882 w 4038617"/>
                <a:gd name="connsiteY195" fmla="*/ 1358778 h 12560967"/>
                <a:gd name="connsiteX196" fmla="*/ 1504379 w 4038617"/>
                <a:gd name="connsiteY196" fmla="*/ 1368123 h 12560967"/>
                <a:gd name="connsiteX197" fmla="*/ 1514762 w 4038617"/>
                <a:gd name="connsiteY197" fmla="*/ 1425234 h 12560967"/>
                <a:gd name="connsiteX198" fmla="*/ 1509571 w 4038617"/>
                <a:gd name="connsiteY198" fmla="*/ 1367085 h 12560967"/>
                <a:gd name="connsiteX199" fmla="*/ 1515801 w 4038617"/>
                <a:gd name="connsiteY199" fmla="*/ 1365008 h 12560967"/>
                <a:gd name="connsiteX200" fmla="*/ 1526184 w 4038617"/>
                <a:gd name="connsiteY200" fmla="*/ 1475075 h 12560967"/>
                <a:gd name="connsiteX201" fmla="*/ 1532415 w 4038617"/>
                <a:gd name="connsiteY201" fmla="*/ 1396159 h 12560967"/>
                <a:gd name="connsiteX202" fmla="*/ 1535530 w 4038617"/>
                <a:gd name="connsiteY202" fmla="*/ 1485459 h 12560967"/>
                <a:gd name="connsiteX203" fmla="*/ 1535530 w 4038617"/>
                <a:gd name="connsiteY203" fmla="*/ 1389929 h 12560967"/>
                <a:gd name="connsiteX204" fmla="*/ 1542798 w 4038617"/>
                <a:gd name="connsiteY204" fmla="*/ 1413812 h 12560967"/>
                <a:gd name="connsiteX205" fmla="*/ 1553182 w 4038617"/>
                <a:gd name="connsiteY205" fmla="*/ 1475075 h 12560967"/>
                <a:gd name="connsiteX206" fmla="*/ 1550067 w 4038617"/>
                <a:gd name="connsiteY206" fmla="*/ 1435617 h 12560967"/>
                <a:gd name="connsiteX207" fmla="*/ 1589525 w 4038617"/>
                <a:gd name="connsiteY207" fmla="*/ 1588257 h 12560967"/>
                <a:gd name="connsiteX208" fmla="*/ 1580179 w 4038617"/>
                <a:gd name="connsiteY208" fmla="*/ 1791778 h 12560967"/>
                <a:gd name="connsiteX209" fmla="*/ 1453499 w 4038617"/>
                <a:gd name="connsiteY209" fmla="*/ 1924689 h 12560967"/>
                <a:gd name="connsiteX210" fmla="*/ 1077609 w 4038617"/>
                <a:gd name="connsiteY210" fmla="*/ 2088751 h 12560967"/>
                <a:gd name="connsiteX211" fmla="*/ 650840 w 4038617"/>
                <a:gd name="connsiteY211" fmla="*/ 2225815 h 12560967"/>
                <a:gd name="connsiteX212" fmla="*/ 431745 w 4038617"/>
                <a:gd name="connsiteY212" fmla="*/ 2344189 h 12560967"/>
                <a:gd name="connsiteX213" fmla="*/ 372558 w 4038617"/>
                <a:gd name="connsiteY213" fmla="*/ 2569515 h 12560967"/>
                <a:gd name="connsiteX214" fmla="*/ 336215 w 4038617"/>
                <a:gd name="connsiteY214" fmla="*/ 2744999 h 12560967"/>
                <a:gd name="connsiteX215" fmla="*/ 267682 w 4038617"/>
                <a:gd name="connsiteY215" fmla="*/ 3003553 h 12560967"/>
                <a:gd name="connsiteX216" fmla="*/ 251069 w 4038617"/>
                <a:gd name="connsiteY216" fmla="*/ 3171769 h 12560967"/>
                <a:gd name="connsiteX217" fmla="*/ 206419 w 4038617"/>
                <a:gd name="connsiteY217" fmla="*/ 3370097 h 12560967"/>
                <a:gd name="connsiteX218" fmla="*/ 160731 w 4038617"/>
                <a:gd name="connsiteY218" fmla="*/ 3660840 h 12560967"/>
                <a:gd name="connsiteX219" fmla="*/ 62086 w 4038617"/>
                <a:gd name="connsiteY219" fmla="*/ 4081379 h 12560967"/>
                <a:gd name="connsiteX220" fmla="*/ 822 w 4038617"/>
                <a:gd name="connsiteY220" fmla="*/ 4527877 h 12560967"/>
                <a:gd name="connsiteX221" fmla="*/ 3295563 w 4038617"/>
                <a:gd name="connsiteY221" fmla="*/ 4493611 h 12560967"/>
                <a:gd name="connsiteX222" fmla="*/ 3346444 w 4038617"/>
                <a:gd name="connsiteY222" fmla="*/ 4139528 h 12560967"/>
                <a:gd name="connsiteX223" fmla="*/ 3395247 w 4038617"/>
                <a:gd name="connsiteY223" fmla="*/ 4549683 h 12560967"/>
                <a:gd name="connsiteX224" fmla="*/ 3320484 w 4038617"/>
                <a:gd name="connsiteY224" fmla="*/ 4876769 h 12560967"/>
                <a:gd name="connsiteX225" fmla="*/ 3295563 w 4038617"/>
                <a:gd name="connsiteY225" fmla="*/ 4493611 h 12560967"/>
                <a:gd name="connsiteX226" fmla="*/ 658109 w 4038617"/>
                <a:gd name="connsiteY226" fmla="*/ 4969183 h 12560967"/>
                <a:gd name="connsiteX227" fmla="*/ 596845 w 4038617"/>
                <a:gd name="connsiteY227" fmla="*/ 4846656 h 12560967"/>
                <a:gd name="connsiteX228" fmla="*/ 705874 w 4038617"/>
                <a:gd name="connsiteY228" fmla="*/ 4770855 h 12560967"/>
                <a:gd name="connsiteX229" fmla="*/ 800365 w 4038617"/>
                <a:gd name="connsiteY229" fmla="*/ 4599525 h 12560967"/>
                <a:gd name="connsiteX230" fmla="*/ 810749 w 4038617"/>
                <a:gd name="connsiteY230" fmla="*/ 4464537 h 12560967"/>
                <a:gd name="connsiteX231" fmla="*/ 886550 w 4038617"/>
                <a:gd name="connsiteY231" fmla="*/ 4869500 h 12560967"/>
                <a:gd name="connsiteX232" fmla="*/ 828401 w 4038617"/>
                <a:gd name="connsiteY232" fmla="*/ 5078212 h 12560967"/>
                <a:gd name="connsiteX233" fmla="*/ 739101 w 4038617"/>
                <a:gd name="connsiteY233" fmla="*/ 5284847 h 12560967"/>
                <a:gd name="connsiteX234" fmla="*/ 708989 w 4038617"/>
                <a:gd name="connsiteY234" fmla="*/ 5149860 h 12560967"/>
                <a:gd name="connsiteX235" fmla="*/ 663301 w 4038617"/>
                <a:gd name="connsiteY235" fmla="*/ 5068867 h 12560967"/>
                <a:gd name="connsiteX236" fmla="*/ 658109 w 4038617"/>
                <a:gd name="connsiteY236" fmla="*/ 4969183 h 1256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4038617" h="12560967">
                  <a:moveTo>
                    <a:pt x="2899" y="4525801"/>
                  </a:moveTo>
                  <a:cubicBezTo>
                    <a:pt x="12244" y="4702323"/>
                    <a:pt x="38203" y="4907920"/>
                    <a:pt x="77661" y="5078212"/>
                  </a:cubicBezTo>
                  <a:cubicBezTo>
                    <a:pt x="110889" y="5215277"/>
                    <a:pt x="120234" y="5381416"/>
                    <a:pt x="155539" y="5525749"/>
                  </a:cubicBezTo>
                  <a:cubicBezTo>
                    <a:pt x="178383" y="5622317"/>
                    <a:pt x="185651" y="5717847"/>
                    <a:pt x="255222" y="5869449"/>
                  </a:cubicBezTo>
                  <a:cubicBezTo>
                    <a:pt x="295718" y="5959787"/>
                    <a:pt x="317524" y="6083353"/>
                    <a:pt x="343483" y="6174729"/>
                  </a:cubicBezTo>
                  <a:cubicBezTo>
                    <a:pt x="351790" y="6206918"/>
                    <a:pt x="366327" y="6239108"/>
                    <a:pt x="377749" y="6270259"/>
                  </a:cubicBezTo>
                  <a:cubicBezTo>
                    <a:pt x="388133" y="6298295"/>
                    <a:pt x="423438" y="6388633"/>
                    <a:pt x="439013" y="6415630"/>
                  </a:cubicBezTo>
                  <a:cubicBezTo>
                    <a:pt x="456665" y="6384479"/>
                    <a:pt x="448358" y="6283757"/>
                    <a:pt x="450435" y="6247415"/>
                  </a:cubicBezTo>
                  <a:cubicBezTo>
                    <a:pt x="496123" y="6327369"/>
                    <a:pt x="589576" y="6433282"/>
                    <a:pt x="711066" y="6454050"/>
                  </a:cubicBezTo>
                  <a:cubicBezTo>
                    <a:pt x="672646" y="6586961"/>
                    <a:pt x="650840" y="6719872"/>
                    <a:pt x="650840" y="6909893"/>
                  </a:cubicBezTo>
                  <a:cubicBezTo>
                    <a:pt x="650840" y="6964927"/>
                    <a:pt x="642533" y="7028267"/>
                    <a:pt x="656032" y="7080186"/>
                  </a:cubicBezTo>
                  <a:cubicBezTo>
                    <a:pt x="670569" y="7134180"/>
                    <a:pt x="681991" y="7213097"/>
                    <a:pt x="694452" y="7271245"/>
                  </a:cubicBezTo>
                  <a:cubicBezTo>
                    <a:pt x="718334" y="7393772"/>
                    <a:pt x="671608" y="7530837"/>
                    <a:pt x="687183" y="7626367"/>
                  </a:cubicBezTo>
                  <a:cubicBezTo>
                    <a:pt x="702759" y="7721897"/>
                    <a:pt x="710027" y="7794582"/>
                    <a:pt x="728718" y="7965913"/>
                  </a:cubicBezTo>
                  <a:cubicBezTo>
                    <a:pt x="748447" y="8138283"/>
                    <a:pt x="743255" y="8205776"/>
                    <a:pt x="751562" y="8248350"/>
                  </a:cubicBezTo>
                  <a:cubicBezTo>
                    <a:pt x="766099" y="8325189"/>
                    <a:pt x="772329" y="8413449"/>
                    <a:pt x="781675" y="8473675"/>
                  </a:cubicBezTo>
                  <a:cubicBezTo>
                    <a:pt x="801404" y="8599317"/>
                    <a:pt x="771291" y="8628392"/>
                    <a:pt x="778559" y="8766495"/>
                  </a:cubicBezTo>
                  <a:cubicBezTo>
                    <a:pt x="784790" y="8872409"/>
                    <a:pt x="773368" y="8930557"/>
                    <a:pt x="752600" y="9034394"/>
                  </a:cubicBezTo>
                  <a:cubicBezTo>
                    <a:pt x="730795" y="9136154"/>
                    <a:pt x="717296" y="9268027"/>
                    <a:pt x="697567" y="9369787"/>
                  </a:cubicBezTo>
                  <a:cubicBezTo>
                    <a:pt x="676799" y="9477777"/>
                    <a:pt x="667454" y="9574345"/>
                    <a:pt x="659147" y="9684412"/>
                  </a:cubicBezTo>
                  <a:cubicBezTo>
                    <a:pt x="649802" y="9793441"/>
                    <a:pt x="599960" y="9832899"/>
                    <a:pt x="605152" y="9940889"/>
                  </a:cubicBezTo>
                  <a:cubicBezTo>
                    <a:pt x="608267" y="10004229"/>
                    <a:pt x="599960" y="10135064"/>
                    <a:pt x="586461" y="10220210"/>
                  </a:cubicBezTo>
                  <a:cubicBezTo>
                    <a:pt x="576078" y="10288742"/>
                    <a:pt x="547003" y="10397771"/>
                    <a:pt x="529351" y="10465265"/>
                  </a:cubicBezTo>
                  <a:cubicBezTo>
                    <a:pt x="475356" y="10671900"/>
                    <a:pt x="486778" y="10818310"/>
                    <a:pt x="453550" y="10984449"/>
                  </a:cubicBezTo>
                  <a:cubicBezTo>
                    <a:pt x="441090" y="11047789"/>
                    <a:pt x="435898" y="11140204"/>
                    <a:pt x="419284" y="11201468"/>
                  </a:cubicBezTo>
                  <a:cubicBezTo>
                    <a:pt x="401632" y="11265846"/>
                    <a:pt x="359059" y="11368645"/>
                    <a:pt x="369442" y="11449638"/>
                  </a:cubicBezTo>
                  <a:cubicBezTo>
                    <a:pt x="379826" y="11530630"/>
                    <a:pt x="420322" y="11555551"/>
                    <a:pt x="437975" y="11629275"/>
                  </a:cubicBezTo>
                  <a:cubicBezTo>
                    <a:pt x="451474" y="11683271"/>
                    <a:pt x="373596" y="11774647"/>
                    <a:pt x="449397" y="11823450"/>
                  </a:cubicBezTo>
                  <a:cubicBezTo>
                    <a:pt x="415131" y="11861870"/>
                    <a:pt x="386056" y="11906520"/>
                    <a:pt x="376711" y="11976090"/>
                  </a:cubicBezTo>
                  <a:cubicBezTo>
                    <a:pt x="369442" y="12031124"/>
                    <a:pt x="354905" y="12039431"/>
                    <a:pt x="320639" y="12080965"/>
                  </a:cubicBezTo>
                  <a:cubicBezTo>
                    <a:pt x="280143" y="12132883"/>
                    <a:pt x="242762" y="12130807"/>
                    <a:pt x="199150" y="12239836"/>
                  </a:cubicBezTo>
                  <a:cubicBezTo>
                    <a:pt x="177344" y="12295908"/>
                    <a:pt x="181498" y="12353018"/>
                    <a:pt x="184613" y="12414282"/>
                  </a:cubicBezTo>
                  <a:cubicBezTo>
                    <a:pt x="187728" y="12499428"/>
                    <a:pt x="204342" y="12509811"/>
                    <a:pt x="299872" y="12540962"/>
                  </a:cubicBezTo>
                  <a:cubicBezTo>
                    <a:pt x="363212" y="12561730"/>
                    <a:pt x="487816" y="12562768"/>
                    <a:pt x="553234" y="12559653"/>
                  </a:cubicBezTo>
                  <a:cubicBezTo>
                    <a:pt x="665377" y="12554461"/>
                    <a:pt x="773368" y="12545116"/>
                    <a:pt x="888626" y="12510850"/>
                  </a:cubicBezTo>
                  <a:cubicBezTo>
                    <a:pt x="969619" y="12488006"/>
                    <a:pt x="1045420" y="12465162"/>
                    <a:pt x="1094223" y="12421550"/>
                  </a:cubicBezTo>
                  <a:cubicBezTo>
                    <a:pt x="1143027" y="12378977"/>
                    <a:pt x="1134720" y="12329136"/>
                    <a:pt x="1131605" y="12280332"/>
                  </a:cubicBezTo>
                  <a:cubicBezTo>
                    <a:pt x="1127451" y="12230490"/>
                    <a:pt x="1102530" y="12006203"/>
                    <a:pt x="1102530" y="12006203"/>
                  </a:cubicBezTo>
                  <a:cubicBezTo>
                    <a:pt x="1176254" y="11982320"/>
                    <a:pt x="1261401" y="11877445"/>
                    <a:pt x="1262439" y="11836949"/>
                  </a:cubicBezTo>
                  <a:cubicBezTo>
                    <a:pt x="1262439" y="11796452"/>
                    <a:pt x="1261401" y="11763225"/>
                    <a:pt x="1240633" y="11723767"/>
                  </a:cubicBezTo>
                  <a:cubicBezTo>
                    <a:pt x="1217789" y="11682232"/>
                    <a:pt x="1164832" y="11664580"/>
                    <a:pt x="1186638" y="11601239"/>
                  </a:cubicBezTo>
                  <a:cubicBezTo>
                    <a:pt x="1208444" y="11537899"/>
                    <a:pt x="1288398" y="11512978"/>
                    <a:pt x="1310204" y="11441331"/>
                  </a:cubicBezTo>
                  <a:cubicBezTo>
                    <a:pt x="1338240" y="11345801"/>
                    <a:pt x="1262439" y="11283499"/>
                    <a:pt x="1256209" y="11189007"/>
                  </a:cubicBezTo>
                  <a:cubicBezTo>
                    <a:pt x="1251017" y="11099708"/>
                    <a:pt x="1264516" y="11015600"/>
                    <a:pt x="1281130" y="10930454"/>
                  </a:cubicBezTo>
                  <a:cubicBezTo>
                    <a:pt x="1313319" y="10758084"/>
                    <a:pt x="1340317" y="10706166"/>
                    <a:pt x="1340317" y="10532759"/>
                  </a:cubicBezTo>
                  <a:cubicBezTo>
                    <a:pt x="1340317" y="10439306"/>
                    <a:pt x="1370429" y="10357274"/>
                    <a:pt x="1386005" y="10234747"/>
                  </a:cubicBezTo>
                  <a:cubicBezTo>
                    <a:pt x="1395350" y="10164138"/>
                    <a:pt x="1394312" y="10086260"/>
                    <a:pt x="1397427" y="9975155"/>
                  </a:cubicBezTo>
                  <a:cubicBezTo>
                    <a:pt x="1398465" y="9945042"/>
                    <a:pt x="1407810" y="9837053"/>
                    <a:pt x="1413002" y="9806940"/>
                  </a:cubicBezTo>
                  <a:cubicBezTo>
                    <a:pt x="1423386" y="9748791"/>
                    <a:pt x="1448307" y="9684412"/>
                    <a:pt x="1451422" y="9631455"/>
                  </a:cubicBezTo>
                  <a:cubicBezTo>
                    <a:pt x="1454537" y="9567076"/>
                    <a:pt x="1429616" y="9512043"/>
                    <a:pt x="1432731" y="9447665"/>
                  </a:cubicBezTo>
                  <a:cubicBezTo>
                    <a:pt x="1434808" y="9384324"/>
                    <a:pt x="1466997" y="9317869"/>
                    <a:pt x="1471151" y="9249336"/>
                  </a:cubicBezTo>
                  <a:cubicBezTo>
                    <a:pt x="1475304" y="9170420"/>
                    <a:pt x="1511647" y="9110195"/>
                    <a:pt x="1524108" y="9036470"/>
                  </a:cubicBezTo>
                  <a:cubicBezTo>
                    <a:pt x="1537606" y="8957555"/>
                    <a:pt x="1558374" y="8839181"/>
                    <a:pt x="1578103" y="8761303"/>
                  </a:cubicBezTo>
                  <a:cubicBezTo>
                    <a:pt x="1608215" y="8638776"/>
                    <a:pt x="1651827" y="8581665"/>
                    <a:pt x="1668441" y="8456023"/>
                  </a:cubicBezTo>
                  <a:cubicBezTo>
                    <a:pt x="1682978" y="8351148"/>
                    <a:pt x="1686093" y="8302344"/>
                    <a:pt x="1692323" y="8196431"/>
                  </a:cubicBezTo>
                  <a:cubicBezTo>
                    <a:pt x="1697515" y="8104016"/>
                    <a:pt x="1763971" y="8042752"/>
                    <a:pt x="1776431" y="7951376"/>
                  </a:cubicBezTo>
                  <a:cubicBezTo>
                    <a:pt x="1786815" y="7875575"/>
                    <a:pt x="1786815" y="7765508"/>
                    <a:pt x="1806544" y="7691784"/>
                  </a:cubicBezTo>
                  <a:cubicBezTo>
                    <a:pt x="1829388" y="7614945"/>
                    <a:pt x="1921803" y="7477881"/>
                    <a:pt x="1943608" y="7401041"/>
                  </a:cubicBezTo>
                  <a:cubicBezTo>
                    <a:pt x="1965414" y="7324202"/>
                    <a:pt x="1973721" y="7211020"/>
                    <a:pt x="2004872" y="7125874"/>
                  </a:cubicBezTo>
                  <a:cubicBezTo>
                    <a:pt x="2043292" y="7218289"/>
                    <a:pt x="2075481" y="7507994"/>
                    <a:pt x="2111824" y="7625329"/>
                  </a:cubicBezTo>
                  <a:cubicBezTo>
                    <a:pt x="2147128" y="7742664"/>
                    <a:pt x="2223968" y="7969028"/>
                    <a:pt x="2259272" y="8053137"/>
                  </a:cubicBezTo>
                  <a:cubicBezTo>
                    <a:pt x="2311191" y="8175664"/>
                    <a:pt x="2330920" y="8302344"/>
                    <a:pt x="2370377" y="8430064"/>
                  </a:cubicBezTo>
                  <a:cubicBezTo>
                    <a:pt x="2434756" y="8633584"/>
                    <a:pt x="2465907" y="8818413"/>
                    <a:pt x="2518864" y="9020895"/>
                  </a:cubicBezTo>
                  <a:cubicBezTo>
                    <a:pt x="2541708" y="9105003"/>
                    <a:pt x="2545862" y="9262834"/>
                    <a:pt x="2580128" y="9341751"/>
                  </a:cubicBezTo>
                  <a:cubicBezTo>
                    <a:pt x="2619586" y="9430012"/>
                    <a:pt x="2658005" y="9526580"/>
                    <a:pt x="2661121" y="9622110"/>
                  </a:cubicBezTo>
                  <a:cubicBezTo>
                    <a:pt x="2669428" y="9789287"/>
                    <a:pt x="2708885" y="9881702"/>
                    <a:pt x="2714077" y="10051995"/>
                  </a:cubicBezTo>
                  <a:cubicBezTo>
                    <a:pt x="2720308" y="10216056"/>
                    <a:pt x="2728615" y="10345852"/>
                    <a:pt x="2752497" y="10507838"/>
                  </a:cubicBezTo>
                  <a:cubicBezTo>
                    <a:pt x="2763919" y="10586754"/>
                    <a:pt x="2823106" y="10650094"/>
                    <a:pt x="2807530" y="10754969"/>
                  </a:cubicBezTo>
                  <a:cubicBezTo>
                    <a:pt x="2797147" y="10824540"/>
                    <a:pt x="2828298" y="10887880"/>
                    <a:pt x="2828298" y="10960567"/>
                  </a:cubicBezTo>
                  <a:cubicBezTo>
                    <a:pt x="2828298" y="11027022"/>
                    <a:pt x="2818953" y="11101785"/>
                    <a:pt x="2828298" y="11167202"/>
                  </a:cubicBezTo>
                  <a:cubicBezTo>
                    <a:pt x="2837643" y="11231581"/>
                    <a:pt x="2894753" y="11317765"/>
                    <a:pt x="2889561" y="11388374"/>
                  </a:cubicBezTo>
                  <a:cubicBezTo>
                    <a:pt x="2880216" y="11518170"/>
                    <a:pt x="2757689" y="11561781"/>
                    <a:pt x="2828298" y="11690539"/>
                  </a:cubicBezTo>
                  <a:cubicBezTo>
                    <a:pt x="2858411" y="11747649"/>
                    <a:pt x="2859449" y="11786069"/>
                    <a:pt x="2909291" y="11802683"/>
                  </a:cubicBezTo>
                  <a:cubicBezTo>
                    <a:pt x="2949787" y="11815143"/>
                    <a:pt x="2969516" y="11809952"/>
                    <a:pt x="2986130" y="11835911"/>
                  </a:cubicBezTo>
                  <a:cubicBezTo>
                    <a:pt x="3016242" y="11883676"/>
                    <a:pt x="3033895" y="11966745"/>
                    <a:pt x="3044278" y="11998935"/>
                  </a:cubicBezTo>
                  <a:cubicBezTo>
                    <a:pt x="2986130" y="12113155"/>
                    <a:pt x="2983015" y="12356133"/>
                    <a:pt x="3013127" y="12373785"/>
                  </a:cubicBezTo>
                  <a:cubicBezTo>
                    <a:pt x="3101389" y="12428819"/>
                    <a:pt x="3156422" y="12397667"/>
                    <a:pt x="3236376" y="12399745"/>
                  </a:cubicBezTo>
                  <a:cubicBezTo>
                    <a:pt x="3258182" y="12463084"/>
                    <a:pt x="3302832" y="12503581"/>
                    <a:pt x="3463779" y="12533693"/>
                  </a:cubicBezTo>
                  <a:cubicBezTo>
                    <a:pt x="3548925" y="12550308"/>
                    <a:pt x="3724409" y="12544078"/>
                    <a:pt x="3843822" y="12533693"/>
                  </a:cubicBezTo>
                  <a:cubicBezTo>
                    <a:pt x="3927929" y="12526425"/>
                    <a:pt x="3999577" y="12490082"/>
                    <a:pt x="4019306" y="12444394"/>
                  </a:cubicBezTo>
                  <a:cubicBezTo>
                    <a:pt x="4037997" y="12398706"/>
                    <a:pt x="4049419" y="12289677"/>
                    <a:pt x="4023459" y="12224260"/>
                  </a:cubicBezTo>
                  <a:cubicBezTo>
                    <a:pt x="3993347" y="12146383"/>
                    <a:pt x="3888471" y="12112116"/>
                    <a:pt x="3843822" y="12051891"/>
                  </a:cubicBezTo>
                  <a:cubicBezTo>
                    <a:pt x="3820978" y="12019702"/>
                    <a:pt x="3805402" y="11960515"/>
                    <a:pt x="3782558" y="11926248"/>
                  </a:cubicBezTo>
                  <a:cubicBezTo>
                    <a:pt x="3760752" y="11893021"/>
                    <a:pt x="3736870" y="11882637"/>
                    <a:pt x="3725448" y="11849409"/>
                  </a:cubicBezTo>
                  <a:cubicBezTo>
                    <a:pt x="3717141" y="11822412"/>
                    <a:pt x="3656915" y="11799567"/>
                    <a:pt x="3628879" y="11762186"/>
                  </a:cubicBezTo>
                  <a:cubicBezTo>
                    <a:pt x="3635110" y="11752841"/>
                    <a:pt x="3646532" y="11745573"/>
                    <a:pt x="3664184" y="11742458"/>
                  </a:cubicBezTo>
                  <a:cubicBezTo>
                    <a:pt x="3661069" y="11687424"/>
                    <a:pt x="3622649" y="11626160"/>
                    <a:pt x="3584230" y="11581510"/>
                  </a:cubicBezTo>
                  <a:cubicBezTo>
                    <a:pt x="3638225" y="11585664"/>
                    <a:pt x="3662107" y="11537899"/>
                    <a:pt x="3661069" y="11440292"/>
                  </a:cubicBezTo>
                  <a:cubicBezTo>
                    <a:pt x="3661069" y="11349955"/>
                    <a:pt x="3661069" y="11241964"/>
                    <a:pt x="3638225" y="11160972"/>
                  </a:cubicBezTo>
                  <a:cubicBezTo>
                    <a:pt x="3618496" y="11090363"/>
                    <a:pt x="3624726" y="11010408"/>
                    <a:pt x="3596690" y="10939799"/>
                  </a:cubicBezTo>
                  <a:cubicBezTo>
                    <a:pt x="3569692" y="10872305"/>
                    <a:pt x="3551002" y="10781967"/>
                    <a:pt x="3542695" y="10710320"/>
                  </a:cubicBezTo>
                  <a:cubicBezTo>
                    <a:pt x="3528158" y="10569101"/>
                    <a:pt x="3516736" y="10467342"/>
                    <a:pt x="3516736" y="10325085"/>
                  </a:cubicBezTo>
                  <a:lnTo>
                    <a:pt x="3516736" y="9904546"/>
                  </a:lnTo>
                  <a:cubicBezTo>
                    <a:pt x="3516736" y="9760213"/>
                    <a:pt x="3485585" y="9587844"/>
                    <a:pt x="3447165" y="9553578"/>
                  </a:cubicBezTo>
                  <a:cubicBezTo>
                    <a:pt x="3408745" y="9519311"/>
                    <a:pt x="3405630" y="9450780"/>
                    <a:pt x="3378633" y="9346943"/>
                  </a:cubicBezTo>
                  <a:cubicBezTo>
                    <a:pt x="3351635" y="9244144"/>
                    <a:pt x="3332945" y="9100849"/>
                    <a:pt x="3316331" y="9002205"/>
                  </a:cubicBezTo>
                  <a:cubicBezTo>
                    <a:pt x="3297640" y="8878639"/>
                    <a:pt x="3298678" y="8785185"/>
                    <a:pt x="3292448" y="8660582"/>
                  </a:cubicBezTo>
                  <a:cubicBezTo>
                    <a:pt x="3285180" y="8499634"/>
                    <a:pt x="3243645" y="8361531"/>
                    <a:pt x="3224954" y="8216160"/>
                  </a:cubicBezTo>
                  <a:cubicBezTo>
                    <a:pt x="3240530" y="8147628"/>
                    <a:pt x="3250914" y="8102978"/>
                    <a:pt x="3270642" y="8025100"/>
                  </a:cubicBezTo>
                  <a:cubicBezTo>
                    <a:pt x="3293487" y="7932686"/>
                    <a:pt x="3313216" y="7866230"/>
                    <a:pt x="3313216" y="7803928"/>
                  </a:cubicBezTo>
                  <a:cubicBezTo>
                    <a:pt x="3313216" y="7632597"/>
                    <a:pt x="3316331" y="7577564"/>
                    <a:pt x="3324638" y="7406233"/>
                  </a:cubicBezTo>
                  <a:cubicBezTo>
                    <a:pt x="3328791" y="7319011"/>
                    <a:pt x="3316331" y="7203752"/>
                    <a:pt x="3300755" y="7115490"/>
                  </a:cubicBezTo>
                  <a:cubicBezTo>
                    <a:pt x="3291410" y="7061495"/>
                    <a:pt x="3354750" y="6967003"/>
                    <a:pt x="3316331" y="6837207"/>
                  </a:cubicBezTo>
                  <a:cubicBezTo>
                    <a:pt x="3358904" y="6837207"/>
                    <a:pt x="3446127" y="6837207"/>
                    <a:pt x="3491815" y="6814364"/>
                  </a:cubicBezTo>
                  <a:cubicBezTo>
                    <a:pt x="3499083" y="6726102"/>
                    <a:pt x="3426398" y="6447820"/>
                    <a:pt x="3400439" y="6356443"/>
                  </a:cubicBezTo>
                  <a:cubicBezTo>
                    <a:pt x="3457549" y="6283757"/>
                    <a:pt x="3465856" y="6272336"/>
                    <a:pt x="3495968" y="6212110"/>
                  </a:cubicBezTo>
                  <a:cubicBezTo>
                    <a:pt x="3527119" y="6148769"/>
                    <a:pt x="3549964" y="6139424"/>
                    <a:pt x="3582153" y="6101005"/>
                  </a:cubicBezTo>
                  <a:cubicBezTo>
                    <a:pt x="3625764" y="6050124"/>
                    <a:pt x="3646532" y="6005475"/>
                    <a:pt x="3671453" y="5952518"/>
                  </a:cubicBezTo>
                  <a:cubicBezTo>
                    <a:pt x="3693258" y="5907868"/>
                    <a:pt x="3677683" y="5850758"/>
                    <a:pt x="3687028" y="5765612"/>
                  </a:cubicBezTo>
                  <a:cubicBezTo>
                    <a:pt x="3696373" y="5680466"/>
                    <a:pt x="3709872" y="5608818"/>
                    <a:pt x="3709872" y="5544439"/>
                  </a:cubicBezTo>
                  <a:cubicBezTo>
                    <a:pt x="3755560" y="5475907"/>
                    <a:pt x="3777366" y="5456178"/>
                    <a:pt x="3820978" y="5391799"/>
                  </a:cubicBezTo>
                  <a:cubicBezTo>
                    <a:pt x="3897817" y="5275502"/>
                    <a:pt x="3913392" y="5173742"/>
                    <a:pt x="3950774" y="5040831"/>
                  </a:cubicBezTo>
                  <a:cubicBezTo>
                    <a:pt x="3966349" y="4985797"/>
                    <a:pt x="3976733" y="4881961"/>
                    <a:pt x="3965311" y="4824850"/>
                  </a:cubicBezTo>
                  <a:cubicBezTo>
                    <a:pt x="3951812" y="4756318"/>
                    <a:pt x="3935198" y="4702323"/>
                    <a:pt x="3927929" y="4627561"/>
                  </a:cubicBezTo>
                  <a:cubicBezTo>
                    <a:pt x="3914430" y="4496726"/>
                    <a:pt x="3957004" y="4407426"/>
                    <a:pt x="3950774" y="4276592"/>
                  </a:cubicBezTo>
                  <a:cubicBezTo>
                    <a:pt x="3944543" y="4142643"/>
                    <a:pt x="3913392" y="3943276"/>
                    <a:pt x="3893663" y="3810365"/>
                  </a:cubicBezTo>
                  <a:cubicBezTo>
                    <a:pt x="3880165" y="3715873"/>
                    <a:pt x="3890548" y="3616190"/>
                    <a:pt x="3882241" y="3451090"/>
                  </a:cubicBezTo>
                  <a:cubicBezTo>
                    <a:pt x="3873934" y="3287027"/>
                    <a:pt x="3828246" y="2874795"/>
                    <a:pt x="3813709" y="2767843"/>
                  </a:cubicBezTo>
                  <a:cubicBezTo>
                    <a:pt x="3799172" y="2660892"/>
                    <a:pt x="3782558" y="2559131"/>
                    <a:pt x="3745177" y="2481254"/>
                  </a:cubicBezTo>
                  <a:cubicBezTo>
                    <a:pt x="3712987" y="2414798"/>
                    <a:pt x="3638225" y="2405453"/>
                    <a:pt x="3572808" y="2374302"/>
                  </a:cubicBezTo>
                  <a:cubicBezTo>
                    <a:pt x="3453395" y="2317192"/>
                    <a:pt x="3345405" y="2269427"/>
                    <a:pt x="3224954" y="2207125"/>
                  </a:cubicBezTo>
                  <a:cubicBezTo>
                    <a:pt x="3122156" y="2154168"/>
                    <a:pt x="3011051" y="2117825"/>
                    <a:pt x="2878140" y="2045139"/>
                  </a:cubicBezTo>
                  <a:cubicBezTo>
                    <a:pt x="2837643" y="2022295"/>
                    <a:pt x="2673581" y="1951686"/>
                    <a:pt x="2608164" y="1905998"/>
                  </a:cubicBezTo>
                  <a:cubicBezTo>
                    <a:pt x="2545862" y="1862387"/>
                    <a:pt x="2474214" y="1781394"/>
                    <a:pt x="2448255" y="1789701"/>
                  </a:cubicBezTo>
                  <a:cubicBezTo>
                    <a:pt x="2450332" y="1688979"/>
                    <a:pt x="2459677" y="1513495"/>
                    <a:pt x="2463831" y="1485459"/>
                  </a:cubicBezTo>
                  <a:cubicBezTo>
                    <a:pt x="2463831" y="1485459"/>
                    <a:pt x="2467984" y="1471960"/>
                    <a:pt x="2474214" y="1449116"/>
                  </a:cubicBezTo>
                  <a:cubicBezTo>
                    <a:pt x="2474214" y="1461577"/>
                    <a:pt x="2475253" y="1471960"/>
                    <a:pt x="2478368" y="1481306"/>
                  </a:cubicBezTo>
                  <a:cubicBezTo>
                    <a:pt x="2475253" y="1447039"/>
                    <a:pt x="2480445" y="1432502"/>
                    <a:pt x="2481483" y="1413812"/>
                  </a:cubicBezTo>
                  <a:cubicBezTo>
                    <a:pt x="2484598" y="1402390"/>
                    <a:pt x="2486675" y="1388891"/>
                    <a:pt x="2489790" y="1375392"/>
                  </a:cubicBezTo>
                  <a:cubicBezTo>
                    <a:pt x="2487713" y="1402390"/>
                    <a:pt x="2487713" y="1427310"/>
                    <a:pt x="2493943" y="1444963"/>
                  </a:cubicBezTo>
                  <a:cubicBezTo>
                    <a:pt x="2489790" y="1396159"/>
                    <a:pt x="2496020" y="1375392"/>
                    <a:pt x="2500173" y="1351510"/>
                  </a:cubicBezTo>
                  <a:cubicBezTo>
                    <a:pt x="2501212" y="1379545"/>
                    <a:pt x="2506404" y="1406543"/>
                    <a:pt x="2518864" y="1451193"/>
                  </a:cubicBezTo>
                  <a:cubicBezTo>
                    <a:pt x="2505365" y="1385776"/>
                    <a:pt x="2510557" y="1329704"/>
                    <a:pt x="2521979" y="1293361"/>
                  </a:cubicBezTo>
                  <a:cubicBezTo>
                    <a:pt x="2516787" y="1316205"/>
                    <a:pt x="2517826" y="1341126"/>
                    <a:pt x="2521979" y="1392006"/>
                  </a:cubicBezTo>
                  <a:cubicBezTo>
                    <a:pt x="2521979" y="1342164"/>
                    <a:pt x="2521979" y="1318282"/>
                    <a:pt x="2526133" y="1296476"/>
                  </a:cubicBezTo>
                  <a:cubicBezTo>
                    <a:pt x="2526133" y="1308936"/>
                    <a:pt x="2526133" y="1325550"/>
                    <a:pt x="2529248" y="1338011"/>
                  </a:cubicBezTo>
                  <a:cubicBezTo>
                    <a:pt x="2528209" y="1317243"/>
                    <a:pt x="2530286" y="1290246"/>
                    <a:pt x="2531325" y="1291284"/>
                  </a:cubicBezTo>
                  <a:cubicBezTo>
                    <a:pt x="2531325" y="1304783"/>
                    <a:pt x="2531325" y="1316205"/>
                    <a:pt x="2534440" y="1327627"/>
                  </a:cubicBezTo>
                  <a:cubicBezTo>
                    <a:pt x="2534440" y="1311013"/>
                    <a:pt x="2534440" y="1304783"/>
                    <a:pt x="2536516" y="1295438"/>
                  </a:cubicBezTo>
                  <a:cubicBezTo>
                    <a:pt x="2555207" y="1302706"/>
                    <a:pt x="2566629" y="1285054"/>
                    <a:pt x="2580128" y="1266363"/>
                  </a:cubicBezTo>
                  <a:cubicBezTo>
                    <a:pt x="2601934" y="1236251"/>
                    <a:pt x="2618548" y="1113723"/>
                    <a:pt x="2620624" y="1058690"/>
                  </a:cubicBezTo>
                  <a:cubicBezTo>
                    <a:pt x="2620624" y="1052460"/>
                    <a:pt x="2620624" y="1044153"/>
                    <a:pt x="2620624" y="1035846"/>
                  </a:cubicBezTo>
                  <a:cubicBezTo>
                    <a:pt x="2624778" y="1064920"/>
                    <a:pt x="2622701" y="1096071"/>
                    <a:pt x="2614394" y="1162527"/>
                  </a:cubicBezTo>
                  <a:cubicBezTo>
                    <a:pt x="2623739" y="1109570"/>
                    <a:pt x="2627893" y="1081534"/>
                    <a:pt x="2626855" y="1056613"/>
                  </a:cubicBezTo>
                  <a:cubicBezTo>
                    <a:pt x="2628931" y="1090879"/>
                    <a:pt x="2625816" y="1138644"/>
                    <a:pt x="2623739" y="1156296"/>
                  </a:cubicBezTo>
                  <a:cubicBezTo>
                    <a:pt x="2642430" y="1089841"/>
                    <a:pt x="2647622" y="1033769"/>
                    <a:pt x="2646583" y="976659"/>
                  </a:cubicBezTo>
                  <a:cubicBezTo>
                    <a:pt x="2648660" y="998464"/>
                    <a:pt x="2646583" y="1026500"/>
                    <a:pt x="2646583" y="1070112"/>
                  </a:cubicBezTo>
                  <a:cubicBezTo>
                    <a:pt x="2650737" y="1025462"/>
                    <a:pt x="2653852" y="1001580"/>
                    <a:pt x="2652814" y="979774"/>
                  </a:cubicBezTo>
                  <a:cubicBezTo>
                    <a:pt x="2652814" y="936162"/>
                    <a:pt x="2650737" y="926817"/>
                    <a:pt x="2646583" y="886321"/>
                  </a:cubicBezTo>
                  <a:cubicBezTo>
                    <a:pt x="2642430" y="830249"/>
                    <a:pt x="2635161" y="811558"/>
                    <a:pt x="2622701" y="762755"/>
                  </a:cubicBezTo>
                  <a:cubicBezTo>
                    <a:pt x="2629969" y="780407"/>
                    <a:pt x="2638276" y="795983"/>
                    <a:pt x="2648660" y="809481"/>
                  </a:cubicBezTo>
                  <a:cubicBezTo>
                    <a:pt x="2641392" y="793906"/>
                    <a:pt x="2634123" y="777292"/>
                    <a:pt x="2626855" y="760678"/>
                  </a:cubicBezTo>
                  <a:cubicBezTo>
                    <a:pt x="2634123" y="775215"/>
                    <a:pt x="2643468" y="793906"/>
                    <a:pt x="2651775" y="798059"/>
                  </a:cubicBezTo>
                  <a:cubicBezTo>
                    <a:pt x="2610241" y="643343"/>
                    <a:pt x="2625816" y="532237"/>
                    <a:pt x="2574936" y="412825"/>
                  </a:cubicBezTo>
                  <a:cubicBezTo>
                    <a:pt x="2588435" y="437746"/>
                    <a:pt x="2600895" y="469935"/>
                    <a:pt x="2608164" y="512508"/>
                  </a:cubicBezTo>
                  <a:cubicBezTo>
                    <a:pt x="2601934" y="454360"/>
                    <a:pt x="2562476" y="356753"/>
                    <a:pt x="2529248" y="305873"/>
                  </a:cubicBezTo>
                  <a:cubicBezTo>
                    <a:pt x="2496020" y="256031"/>
                    <a:pt x="2439948" y="179192"/>
                    <a:pt x="2338188" y="105468"/>
                  </a:cubicBezTo>
                  <a:cubicBezTo>
                    <a:pt x="2274848" y="59780"/>
                    <a:pt x="2209431" y="37974"/>
                    <a:pt x="2155435" y="27590"/>
                  </a:cubicBezTo>
                  <a:cubicBezTo>
                    <a:pt x="2115977" y="20322"/>
                    <a:pt x="2079634" y="21360"/>
                    <a:pt x="2051599" y="24475"/>
                  </a:cubicBezTo>
                  <a:cubicBezTo>
                    <a:pt x="2084826" y="17207"/>
                    <a:pt x="2129476" y="16168"/>
                    <a:pt x="2189702" y="31744"/>
                  </a:cubicBezTo>
                  <a:cubicBezTo>
                    <a:pt x="2091057" y="-2522"/>
                    <a:pt x="2012141" y="23437"/>
                    <a:pt x="1984105" y="34859"/>
                  </a:cubicBezTo>
                  <a:cubicBezTo>
                    <a:pt x="1953992" y="18245"/>
                    <a:pt x="1881306" y="-12906"/>
                    <a:pt x="1787853" y="5785"/>
                  </a:cubicBezTo>
                  <a:cubicBezTo>
                    <a:pt x="1844963" y="593"/>
                    <a:pt x="1892728" y="8900"/>
                    <a:pt x="1928033" y="19283"/>
                  </a:cubicBezTo>
                  <a:cubicBezTo>
                    <a:pt x="1872999" y="4746"/>
                    <a:pt x="1826273" y="4746"/>
                    <a:pt x="1776431" y="13053"/>
                  </a:cubicBezTo>
                  <a:cubicBezTo>
                    <a:pt x="1719321" y="22399"/>
                    <a:pt x="1667402" y="30705"/>
                    <a:pt x="1610292" y="66010"/>
                  </a:cubicBezTo>
                  <a:cubicBezTo>
                    <a:pt x="1553182" y="101314"/>
                    <a:pt x="1514762" y="120005"/>
                    <a:pt x="1468036" y="184384"/>
                  </a:cubicBezTo>
                  <a:cubicBezTo>
                    <a:pt x="1499187" y="145964"/>
                    <a:pt x="1532415" y="118967"/>
                    <a:pt x="1561489" y="101314"/>
                  </a:cubicBezTo>
                  <a:cubicBezTo>
                    <a:pt x="1470113" y="167770"/>
                    <a:pt x="1404695" y="260185"/>
                    <a:pt x="1359007" y="347408"/>
                  </a:cubicBezTo>
                  <a:cubicBezTo>
                    <a:pt x="1320587" y="422170"/>
                    <a:pt x="1311242" y="486549"/>
                    <a:pt x="1299820" y="570657"/>
                  </a:cubicBezTo>
                  <a:cubicBezTo>
                    <a:pt x="1286321" y="664110"/>
                    <a:pt x="1297743" y="792868"/>
                    <a:pt x="1298782" y="842709"/>
                  </a:cubicBezTo>
                  <a:cubicBezTo>
                    <a:pt x="1298782" y="891512"/>
                    <a:pt x="1297743" y="957968"/>
                    <a:pt x="1308127" y="1016117"/>
                  </a:cubicBezTo>
                  <a:cubicBezTo>
                    <a:pt x="1305012" y="969390"/>
                    <a:pt x="1302935" y="940316"/>
                    <a:pt x="1305012" y="916433"/>
                  </a:cubicBezTo>
                  <a:cubicBezTo>
                    <a:pt x="1307089" y="949661"/>
                    <a:pt x="1310204" y="995349"/>
                    <a:pt x="1312281" y="1033769"/>
                  </a:cubicBezTo>
                  <a:cubicBezTo>
                    <a:pt x="1313319" y="1058690"/>
                    <a:pt x="1317472" y="1105416"/>
                    <a:pt x="1343432" y="1186409"/>
                  </a:cubicBezTo>
                  <a:cubicBezTo>
                    <a:pt x="1335125" y="1132414"/>
                    <a:pt x="1330971" y="1095033"/>
                    <a:pt x="1330971" y="1032731"/>
                  </a:cubicBezTo>
                  <a:cubicBezTo>
                    <a:pt x="1330971" y="1069073"/>
                    <a:pt x="1334086" y="1102301"/>
                    <a:pt x="1341355" y="1124107"/>
                  </a:cubicBezTo>
                  <a:cubicBezTo>
                    <a:pt x="1339278" y="1100225"/>
                    <a:pt x="1338240" y="1074265"/>
                    <a:pt x="1337201" y="1050383"/>
                  </a:cubicBezTo>
                  <a:cubicBezTo>
                    <a:pt x="1340317" y="1075304"/>
                    <a:pt x="1344470" y="1103340"/>
                    <a:pt x="1350700" y="1126184"/>
                  </a:cubicBezTo>
                  <a:cubicBezTo>
                    <a:pt x="1346547" y="1097109"/>
                    <a:pt x="1343432" y="1061805"/>
                    <a:pt x="1341355" y="1032731"/>
                  </a:cubicBezTo>
                  <a:cubicBezTo>
                    <a:pt x="1344470" y="1051421"/>
                    <a:pt x="1344470" y="1072189"/>
                    <a:pt x="1348623" y="1082572"/>
                  </a:cubicBezTo>
                  <a:cubicBezTo>
                    <a:pt x="1347585" y="1068035"/>
                    <a:pt x="1344470" y="1032731"/>
                    <a:pt x="1343432" y="1020270"/>
                  </a:cubicBezTo>
                  <a:cubicBezTo>
                    <a:pt x="1343432" y="1023385"/>
                    <a:pt x="1348623" y="1053498"/>
                    <a:pt x="1349662" y="1056613"/>
                  </a:cubicBezTo>
                  <a:cubicBezTo>
                    <a:pt x="1351739" y="1072189"/>
                    <a:pt x="1351739" y="1063882"/>
                    <a:pt x="1353815" y="1079457"/>
                  </a:cubicBezTo>
                  <a:cubicBezTo>
                    <a:pt x="1354854" y="1098148"/>
                    <a:pt x="1356930" y="1126184"/>
                    <a:pt x="1356930" y="1156296"/>
                  </a:cubicBezTo>
                  <a:cubicBezTo>
                    <a:pt x="1356930" y="1137606"/>
                    <a:pt x="1357969" y="1122030"/>
                    <a:pt x="1357969" y="1108531"/>
                  </a:cubicBezTo>
                  <a:cubicBezTo>
                    <a:pt x="1359007" y="1147989"/>
                    <a:pt x="1361084" y="1172910"/>
                    <a:pt x="1376659" y="1232097"/>
                  </a:cubicBezTo>
                  <a:cubicBezTo>
                    <a:pt x="1368352" y="1186409"/>
                    <a:pt x="1364199" y="1162527"/>
                    <a:pt x="1364199" y="1139683"/>
                  </a:cubicBezTo>
                  <a:cubicBezTo>
                    <a:pt x="1368352" y="1164603"/>
                    <a:pt x="1370429" y="1183294"/>
                    <a:pt x="1374583" y="1201985"/>
                  </a:cubicBezTo>
                  <a:cubicBezTo>
                    <a:pt x="1378736" y="1222752"/>
                    <a:pt x="1384966" y="1244558"/>
                    <a:pt x="1395350" y="1265325"/>
                  </a:cubicBezTo>
                  <a:cubicBezTo>
                    <a:pt x="1391197" y="1242481"/>
                    <a:pt x="1390158" y="1218598"/>
                    <a:pt x="1390158" y="1204061"/>
                  </a:cubicBezTo>
                  <a:cubicBezTo>
                    <a:pt x="1392235" y="1224829"/>
                    <a:pt x="1396388" y="1251826"/>
                    <a:pt x="1400542" y="1270517"/>
                  </a:cubicBezTo>
                  <a:cubicBezTo>
                    <a:pt x="1397427" y="1253903"/>
                    <a:pt x="1396388" y="1235212"/>
                    <a:pt x="1395350" y="1216522"/>
                  </a:cubicBezTo>
                  <a:cubicBezTo>
                    <a:pt x="1398465" y="1246634"/>
                    <a:pt x="1404695" y="1275709"/>
                    <a:pt x="1410926" y="1292323"/>
                  </a:cubicBezTo>
                  <a:cubicBezTo>
                    <a:pt x="1405734" y="1253903"/>
                    <a:pt x="1403657" y="1223790"/>
                    <a:pt x="1402619" y="1199908"/>
                  </a:cubicBezTo>
                  <a:cubicBezTo>
                    <a:pt x="1403657" y="1211330"/>
                    <a:pt x="1405734" y="1221714"/>
                    <a:pt x="1406772" y="1231059"/>
                  </a:cubicBezTo>
                  <a:cubicBezTo>
                    <a:pt x="1421309" y="1307898"/>
                    <a:pt x="1431693" y="1341126"/>
                    <a:pt x="1463882" y="1358778"/>
                  </a:cubicBezTo>
                  <a:cubicBezTo>
                    <a:pt x="1479458" y="1367085"/>
                    <a:pt x="1495033" y="1369162"/>
                    <a:pt x="1504379" y="1368123"/>
                  </a:cubicBezTo>
                  <a:cubicBezTo>
                    <a:pt x="1512686" y="1389929"/>
                    <a:pt x="1514762" y="1410696"/>
                    <a:pt x="1514762" y="1425234"/>
                  </a:cubicBezTo>
                  <a:cubicBezTo>
                    <a:pt x="1516839" y="1411735"/>
                    <a:pt x="1514762" y="1390968"/>
                    <a:pt x="1509571" y="1367085"/>
                  </a:cubicBezTo>
                  <a:cubicBezTo>
                    <a:pt x="1511647" y="1367085"/>
                    <a:pt x="1513724" y="1366047"/>
                    <a:pt x="1515801" y="1365008"/>
                  </a:cubicBezTo>
                  <a:cubicBezTo>
                    <a:pt x="1520993" y="1402390"/>
                    <a:pt x="1523069" y="1447039"/>
                    <a:pt x="1526184" y="1475075"/>
                  </a:cubicBezTo>
                  <a:cubicBezTo>
                    <a:pt x="1530338" y="1443924"/>
                    <a:pt x="1531376" y="1419003"/>
                    <a:pt x="1532415" y="1396159"/>
                  </a:cubicBezTo>
                  <a:cubicBezTo>
                    <a:pt x="1534491" y="1417965"/>
                    <a:pt x="1535530" y="1444963"/>
                    <a:pt x="1535530" y="1485459"/>
                  </a:cubicBezTo>
                  <a:cubicBezTo>
                    <a:pt x="1537606" y="1439771"/>
                    <a:pt x="1537606" y="1411735"/>
                    <a:pt x="1535530" y="1389929"/>
                  </a:cubicBezTo>
                  <a:cubicBezTo>
                    <a:pt x="1537606" y="1398236"/>
                    <a:pt x="1540722" y="1406543"/>
                    <a:pt x="1542798" y="1413812"/>
                  </a:cubicBezTo>
                  <a:cubicBezTo>
                    <a:pt x="1543837" y="1437694"/>
                    <a:pt x="1546952" y="1458461"/>
                    <a:pt x="1553182" y="1475075"/>
                  </a:cubicBezTo>
                  <a:cubicBezTo>
                    <a:pt x="1552144" y="1460538"/>
                    <a:pt x="1551105" y="1448078"/>
                    <a:pt x="1550067" y="1435617"/>
                  </a:cubicBezTo>
                  <a:cubicBezTo>
                    <a:pt x="1566681" y="1483382"/>
                    <a:pt x="1584333" y="1522840"/>
                    <a:pt x="1589525" y="1588257"/>
                  </a:cubicBezTo>
                  <a:cubicBezTo>
                    <a:pt x="1593678" y="1644329"/>
                    <a:pt x="1589525" y="1725322"/>
                    <a:pt x="1580179" y="1791778"/>
                  </a:cubicBezTo>
                  <a:cubicBezTo>
                    <a:pt x="1544875" y="1816698"/>
                    <a:pt x="1503340" y="1882116"/>
                    <a:pt x="1453499" y="1924689"/>
                  </a:cubicBezTo>
                  <a:cubicBezTo>
                    <a:pt x="1394312" y="1975569"/>
                    <a:pt x="1201175" y="2045139"/>
                    <a:pt x="1077609" y="2088751"/>
                  </a:cubicBezTo>
                  <a:cubicBezTo>
                    <a:pt x="924969" y="2141708"/>
                    <a:pt x="800365" y="2150015"/>
                    <a:pt x="650840" y="2225815"/>
                  </a:cubicBezTo>
                  <a:cubicBezTo>
                    <a:pt x="592692" y="2255928"/>
                    <a:pt x="464972" y="2286041"/>
                    <a:pt x="431745" y="2344189"/>
                  </a:cubicBezTo>
                  <a:cubicBezTo>
                    <a:pt x="396440" y="2404415"/>
                    <a:pt x="376711" y="2492676"/>
                    <a:pt x="372558" y="2569515"/>
                  </a:cubicBezTo>
                  <a:cubicBezTo>
                    <a:pt x="371519" y="2615203"/>
                    <a:pt x="344522" y="2664007"/>
                    <a:pt x="336215" y="2744999"/>
                  </a:cubicBezTo>
                  <a:cubicBezTo>
                    <a:pt x="327908" y="2825992"/>
                    <a:pt x="278066" y="2923599"/>
                    <a:pt x="267682" y="3003553"/>
                  </a:cubicBezTo>
                  <a:cubicBezTo>
                    <a:pt x="260414" y="3057548"/>
                    <a:pt x="259375" y="3116735"/>
                    <a:pt x="251069" y="3171769"/>
                  </a:cubicBezTo>
                  <a:cubicBezTo>
                    <a:pt x="239646" y="3240301"/>
                    <a:pt x="226148" y="3298449"/>
                    <a:pt x="206419" y="3370097"/>
                  </a:cubicBezTo>
                  <a:cubicBezTo>
                    <a:pt x="187728" y="3442783"/>
                    <a:pt x="179421" y="3538312"/>
                    <a:pt x="160731" y="3660840"/>
                  </a:cubicBezTo>
                  <a:cubicBezTo>
                    <a:pt x="142040" y="3783367"/>
                    <a:pt x="72469" y="3944314"/>
                    <a:pt x="62086" y="4081379"/>
                  </a:cubicBezTo>
                  <a:cubicBezTo>
                    <a:pt x="49625" y="4235057"/>
                    <a:pt x="-7485" y="4373160"/>
                    <a:pt x="822" y="4527877"/>
                  </a:cubicBezTo>
                  <a:close/>
                  <a:moveTo>
                    <a:pt x="3295563" y="4493611"/>
                  </a:moveTo>
                  <a:cubicBezTo>
                    <a:pt x="3297640" y="4449999"/>
                    <a:pt x="3346444" y="4139528"/>
                    <a:pt x="3346444" y="4139528"/>
                  </a:cubicBezTo>
                  <a:cubicBezTo>
                    <a:pt x="3346444" y="4139528"/>
                    <a:pt x="3395247" y="4501918"/>
                    <a:pt x="3395247" y="4549683"/>
                  </a:cubicBezTo>
                  <a:cubicBezTo>
                    <a:pt x="3395247" y="4597448"/>
                    <a:pt x="3320484" y="4876769"/>
                    <a:pt x="3320484" y="4876769"/>
                  </a:cubicBezTo>
                  <a:cubicBezTo>
                    <a:pt x="3320484" y="4876769"/>
                    <a:pt x="3290372" y="4572527"/>
                    <a:pt x="3295563" y="4493611"/>
                  </a:cubicBezTo>
                  <a:close/>
                  <a:moveTo>
                    <a:pt x="658109" y="4969183"/>
                  </a:moveTo>
                  <a:cubicBezTo>
                    <a:pt x="645648" y="4905843"/>
                    <a:pt x="591653" y="4877807"/>
                    <a:pt x="596845" y="4846656"/>
                  </a:cubicBezTo>
                  <a:cubicBezTo>
                    <a:pt x="602037" y="4816544"/>
                    <a:pt x="658109" y="4832119"/>
                    <a:pt x="705874" y="4770855"/>
                  </a:cubicBezTo>
                  <a:cubicBezTo>
                    <a:pt x="753639" y="4709591"/>
                    <a:pt x="792058" y="4663903"/>
                    <a:pt x="800365" y="4599525"/>
                  </a:cubicBezTo>
                  <a:cubicBezTo>
                    <a:pt x="807634" y="4535146"/>
                    <a:pt x="810749" y="4464537"/>
                    <a:pt x="810749" y="4464537"/>
                  </a:cubicBezTo>
                  <a:cubicBezTo>
                    <a:pt x="810749" y="4464537"/>
                    <a:pt x="889665" y="4752165"/>
                    <a:pt x="886550" y="4869500"/>
                  </a:cubicBezTo>
                  <a:cubicBezTo>
                    <a:pt x="884473" y="4986836"/>
                    <a:pt x="874089" y="5001373"/>
                    <a:pt x="828401" y="5078212"/>
                  </a:cubicBezTo>
                  <a:cubicBezTo>
                    <a:pt x="782713" y="5155051"/>
                    <a:pt x="739101" y="5284847"/>
                    <a:pt x="739101" y="5284847"/>
                  </a:cubicBezTo>
                  <a:cubicBezTo>
                    <a:pt x="739101" y="5284847"/>
                    <a:pt x="737025" y="5218392"/>
                    <a:pt x="708989" y="5149860"/>
                  </a:cubicBezTo>
                  <a:cubicBezTo>
                    <a:pt x="680953" y="5081327"/>
                    <a:pt x="677838" y="5108325"/>
                    <a:pt x="663301" y="5068867"/>
                  </a:cubicBezTo>
                  <a:cubicBezTo>
                    <a:pt x="647725" y="5027332"/>
                    <a:pt x="670569" y="5032524"/>
                    <a:pt x="658109" y="4969183"/>
                  </a:cubicBezTo>
                  <a:close/>
                </a:path>
              </a:pathLst>
            </a:custGeom>
            <a:solidFill>
              <a:srgbClr val="8DE971"/>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510"/>
            </a:p>
          </p:txBody>
        </p:sp>
        <p:grpSp>
          <p:nvGrpSpPr>
            <p:cNvPr id="163" name="Group 162">
              <a:extLst>
                <a:ext uri="{FF2B5EF4-FFF2-40B4-BE49-F238E27FC236}">
                  <a16:creationId xmlns:a16="http://schemas.microsoft.com/office/drawing/2014/main" id="{AA23BD82-F0AF-AB3F-1310-31470B013AC9}"/>
                </a:ext>
              </a:extLst>
            </p:cNvPr>
            <p:cNvGrpSpPr/>
            <p:nvPr userDrawn="1"/>
          </p:nvGrpSpPr>
          <p:grpSpPr>
            <a:xfrm>
              <a:off x="24606375" y="12323919"/>
              <a:ext cx="2148810" cy="7792881"/>
              <a:chOff x="24280426" y="12370713"/>
              <a:chExt cx="2148810" cy="7792881"/>
            </a:xfrm>
          </p:grpSpPr>
          <p:cxnSp>
            <p:nvCxnSpPr>
              <p:cNvPr id="164" name="Straight Connector 163">
                <a:extLst>
                  <a:ext uri="{FF2B5EF4-FFF2-40B4-BE49-F238E27FC236}">
                    <a16:creationId xmlns:a16="http://schemas.microsoft.com/office/drawing/2014/main" id="{95033D06-362E-F062-9CCE-CC03172587F9}"/>
                  </a:ext>
                </a:extLst>
              </p:cNvPr>
              <p:cNvCxnSpPr>
                <a:cxnSpLocks/>
              </p:cNvCxnSpPr>
              <p:nvPr/>
            </p:nvCxnSpPr>
            <p:spPr>
              <a:xfrm>
                <a:off x="25354831" y="13004800"/>
                <a:ext cx="0" cy="7158794"/>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FC16BCE5-CD60-2C27-C098-B25CC7589F9F}"/>
                  </a:ext>
                </a:extLst>
              </p:cNvPr>
              <p:cNvSpPr txBox="1"/>
              <p:nvPr/>
            </p:nvSpPr>
            <p:spPr>
              <a:xfrm>
                <a:off x="24280426" y="12370713"/>
                <a:ext cx="2148810" cy="350942"/>
              </a:xfrm>
              <a:prstGeom prst="rect">
                <a:avLst/>
              </a:prstGeom>
              <a:noFill/>
            </p:spPr>
            <p:txBody>
              <a:bodyPr wrap="square" lIns="0" tIns="0" rIns="0" bIns="0" rtlCol="0">
                <a:spAutoFit/>
              </a:bodyPr>
              <a:lstStyle/>
              <a:p>
                <a:pPr algn="ctr"/>
                <a:r>
                  <a:rPr lang="en-US" sz="777">
                    <a:latin typeface="Segoe Sans Display Semibold" pitchFamily="2" charset="0"/>
                    <a:cs typeface="Segoe Sans Display Semibold" pitchFamily="2" charset="0"/>
                  </a:rPr>
                  <a:t>6 ft 3 inch</a:t>
                </a:r>
              </a:p>
            </p:txBody>
          </p:sp>
          <p:cxnSp>
            <p:nvCxnSpPr>
              <p:cNvPr id="166" name="Straight Connector 165">
                <a:extLst>
                  <a:ext uri="{FF2B5EF4-FFF2-40B4-BE49-F238E27FC236}">
                    <a16:creationId xmlns:a16="http://schemas.microsoft.com/office/drawing/2014/main" id="{8E068F05-51E0-8052-016E-ABA33B5507F9}"/>
                  </a:ext>
                </a:extLst>
              </p:cNvPr>
              <p:cNvCxnSpPr>
                <a:cxnSpLocks/>
              </p:cNvCxnSpPr>
              <p:nvPr/>
            </p:nvCxnSpPr>
            <p:spPr>
              <a:xfrm>
                <a:off x="25149220" y="13004800"/>
                <a:ext cx="411223" cy="0"/>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68" name="Scale: 5 Foot" hidden="1">
            <a:extLst>
              <a:ext uri="{FF2B5EF4-FFF2-40B4-BE49-F238E27FC236}">
                <a16:creationId xmlns:a16="http://schemas.microsoft.com/office/drawing/2014/main" id="{B181B683-4474-209D-1E85-F8A2AA087DF7}"/>
              </a:ext>
            </a:extLst>
          </p:cNvPr>
          <p:cNvGrpSpPr/>
          <p:nvPr userDrawn="1"/>
        </p:nvGrpSpPr>
        <p:grpSpPr>
          <a:xfrm>
            <a:off x="4760005" y="4560357"/>
            <a:ext cx="1093188" cy="3043259"/>
            <a:chOff x="17136016" y="13377048"/>
            <a:chExt cx="3935477" cy="8926891"/>
          </a:xfrm>
        </p:grpSpPr>
        <p:sp>
          <p:nvSpPr>
            <p:cNvPr id="157" name="Freeform: Shape 156">
              <a:extLst>
                <a:ext uri="{FF2B5EF4-FFF2-40B4-BE49-F238E27FC236}">
                  <a16:creationId xmlns:a16="http://schemas.microsoft.com/office/drawing/2014/main" id="{FB1758F0-1088-7FB2-C8D4-5C18EF7006DB}"/>
                </a:ext>
              </a:extLst>
            </p:cNvPr>
            <p:cNvSpPr/>
            <p:nvPr userDrawn="1"/>
          </p:nvSpPr>
          <p:spPr>
            <a:xfrm>
              <a:off x="17136016" y="14045270"/>
              <a:ext cx="2500900" cy="8258669"/>
            </a:xfrm>
            <a:custGeom>
              <a:avLst/>
              <a:gdLst>
                <a:gd name="connsiteX0" fmla="*/ 3560689 w 3629583"/>
                <a:gd name="connsiteY0" fmla="*/ 3757532 h 11985895"/>
                <a:gd name="connsiteX1" fmla="*/ 3420509 w 3629583"/>
                <a:gd name="connsiteY1" fmla="*/ 3338032 h 11985895"/>
                <a:gd name="connsiteX2" fmla="*/ 3301097 w 3629583"/>
                <a:gd name="connsiteY2" fmla="*/ 2909186 h 11985895"/>
                <a:gd name="connsiteX3" fmla="*/ 3185838 w 3629583"/>
                <a:gd name="connsiteY3" fmla="*/ 2564448 h 11985895"/>
                <a:gd name="connsiteX4" fmla="*/ 3092385 w 3629583"/>
                <a:gd name="connsiteY4" fmla="*/ 2390002 h 11985895"/>
                <a:gd name="connsiteX5" fmla="*/ 2588776 w 3629583"/>
                <a:gd name="connsiteY5" fmla="*/ 2122103 h 11985895"/>
                <a:gd name="connsiteX6" fmla="*/ 2320878 w 3629583"/>
                <a:gd name="connsiteY6" fmla="*/ 2042148 h 11985895"/>
                <a:gd name="connsiteX7" fmla="*/ 2106973 w 3629583"/>
                <a:gd name="connsiteY7" fmla="*/ 1987115 h 11985895"/>
                <a:gd name="connsiteX8" fmla="*/ 2061286 w 3629583"/>
                <a:gd name="connsiteY8" fmla="*/ 1915468 h 11985895"/>
                <a:gd name="connsiteX9" fmla="*/ 2046749 w 3629583"/>
                <a:gd name="connsiteY9" fmla="*/ 1705717 h 11985895"/>
                <a:gd name="connsiteX10" fmla="*/ 2143316 w 3629583"/>
                <a:gd name="connsiteY10" fmla="*/ 1752444 h 11985895"/>
                <a:gd name="connsiteX11" fmla="*/ 2112166 w 3629583"/>
                <a:gd name="connsiteY11" fmla="*/ 1691180 h 11985895"/>
                <a:gd name="connsiteX12" fmla="*/ 2274151 w 3629583"/>
                <a:gd name="connsiteY12" fmla="*/ 1733753 h 11985895"/>
                <a:gd name="connsiteX13" fmla="*/ 2182775 w 3629583"/>
                <a:gd name="connsiteY13" fmla="*/ 1646530 h 11985895"/>
                <a:gd name="connsiteX14" fmla="*/ 2307379 w 3629583"/>
                <a:gd name="connsiteY14" fmla="*/ 1710909 h 11985895"/>
                <a:gd name="connsiteX15" fmla="*/ 2408100 w 3629583"/>
                <a:gd name="connsiteY15" fmla="*/ 1710909 h 11985895"/>
                <a:gd name="connsiteX16" fmla="*/ 2237808 w 3629583"/>
                <a:gd name="connsiteY16" fmla="*/ 1583190 h 11985895"/>
                <a:gd name="connsiteX17" fmla="*/ 2404985 w 3629583"/>
                <a:gd name="connsiteY17" fmla="*/ 1556192 h 11985895"/>
                <a:gd name="connsiteX18" fmla="*/ 2262729 w 3629583"/>
                <a:gd name="connsiteY18" fmla="*/ 1539579 h 11985895"/>
                <a:gd name="connsiteX19" fmla="*/ 2226386 w 3629583"/>
                <a:gd name="connsiteY19" fmla="*/ 1330867 h 11985895"/>
                <a:gd name="connsiteX20" fmla="*/ 2267921 w 3629583"/>
                <a:gd name="connsiteY20" fmla="*/ 974706 h 11985895"/>
                <a:gd name="connsiteX21" fmla="*/ 2245077 w 3629583"/>
                <a:gd name="connsiteY21" fmla="*/ 701616 h 11985895"/>
                <a:gd name="connsiteX22" fmla="*/ 2176545 w 3629583"/>
                <a:gd name="connsiteY22" fmla="*/ 454484 h 11985895"/>
                <a:gd name="connsiteX23" fmla="*/ 1989638 w 3629583"/>
                <a:gd name="connsiteY23" fmla="*/ 168933 h 11985895"/>
                <a:gd name="connsiteX24" fmla="*/ 1848420 w 3629583"/>
                <a:gd name="connsiteY24" fmla="*/ 67173 h 11985895"/>
                <a:gd name="connsiteX25" fmla="*/ 1679166 w 3629583"/>
                <a:gd name="connsiteY25" fmla="*/ 5909 h 11985895"/>
                <a:gd name="connsiteX26" fmla="*/ 1508874 w 3629583"/>
                <a:gd name="connsiteY26" fmla="*/ 15254 h 11985895"/>
                <a:gd name="connsiteX27" fmla="*/ 1400883 w 3629583"/>
                <a:gd name="connsiteY27" fmla="*/ 79633 h 11985895"/>
                <a:gd name="connsiteX28" fmla="*/ 1200478 w 3629583"/>
                <a:gd name="connsiteY28" fmla="*/ 119091 h 11985895"/>
                <a:gd name="connsiteX29" fmla="*/ 993843 w 3629583"/>
                <a:gd name="connsiteY29" fmla="*/ 282115 h 11985895"/>
                <a:gd name="connsiteX30" fmla="*/ 787208 w 3629583"/>
                <a:gd name="connsiteY30" fmla="*/ 643467 h 11985895"/>
                <a:gd name="connsiteX31" fmla="*/ 749827 w 3629583"/>
                <a:gd name="connsiteY31" fmla="*/ 868793 h 11985895"/>
                <a:gd name="connsiteX32" fmla="*/ 776824 w 3629583"/>
                <a:gd name="connsiteY32" fmla="*/ 1277910 h 11985895"/>
                <a:gd name="connsiteX33" fmla="*/ 898313 w 3629583"/>
                <a:gd name="connsiteY33" fmla="*/ 1644454 h 11985895"/>
                <a:gd name="connsiteX34" fmla="*/ 1115332 w 3629583"/>
                <a:gd name="connsiteY34" fmla="*/ 1897815 h 11985895"/>
                <a:gd name="connsiteX35" fmla="*/ 988651 w 3629583"/>
                <a:gd name="connsiteY35" fmla="*/ 1700525 h 11985895"/>
                <a:gd name="connsiteX36" fmla="*/ 1192172 w 3629583"/>
                <a:gd name="connsiteY36" fmla="*/ 1925851 h 11985895"/>
                <a:gd name="connsiteX37" fmla="*/ 1130908 w 3629583"/>
                <a:gd name="connsiteY37" fmla="*/ 1840705 h 11985895"/>
                <a:gd name="connsiteX38" fmla="*/ 1238898 w 3629583"/>
                <a:gd name="connsiteY38" fmla="*/ 1916506 h 11985895"/>
                <a:gd name="connsiteX39" fmla="*/ 1211900 w 3629583"/>
                <a:gd name="connsiteY39" fmla="*/ 1840705 h 11985895"/>
                <a:gd name="connsiteX40" fmla="*/ 1316776 w 3629583"/>
                <a:gd name="connsiteY40" fmla="*/ 1891585 h 11985895"/>
                <a:gd name="connsiteX41" fmla="*/ 1277318 w 3629583"/>
                <a:gd name="connsiteY41" fmla="*/ 1800209 h 11985895"/>
                <a:gd name="connsiteX42" fmla="*/ 1333390 w 3629583"/>
                <a:gd name="connsiteY42" fmla="*/ 1822015 h 11985895"/>
                <a:gd name="connsiteX43" fmla="*/ 1315737 w 3629583"/>
                <a:gd name="connsiteY43" fmla="*/ 1926890 h 11985895"/>
                <a:gd name="connsiteX44" fmla="*/ 1277318 w 3629583"/>
                <a:gd name="connsiteY44" fmla="*/ 1975693 h 11985895"/>
                <a:gd name="connsiteX45" fmla="*/ 1092488 w 3629583"/>
                <a:gd name="connsiteY45" fmla="*/ 2073300 h 11985895"/>
                <a:gd name="connsiteX46" fmla="*/ 932579 w 3629583"/>
                <a:gd name="connsiteY46" fmla="*/ 2124180 h 11985895"/>
                <a:gd name="connsiteX47" fmla="*/ 675064 w 3629583"/>
                <a:gd name="connsiteY47" fmla="*/ 2167791 h 11985895"/>
                <a:gd name="connsiteX48" fmla="*/ 489196 w 3629583"/>
                <a:gd name="connsiteY48" fmla="*/ 2255014 h 11985895"/>
                <a:gd name="connsiteX49" fmla="*/ 286715 w 3629583"/>
                <a:gd name="connsiteY49" fmla="*/ 2567563 h 11985895"/>
                <a:gd name="connsiteX50" fmla="*/ 216105 w 3629583"/>
                <a:gd name="connsiteY50" fmla="*/ 2944490 h 11985895"/>
                <a:gd name="connsiteX51" fmla="*/ 169379 w 3629583"/>
                <a:gd name="connsiteY51" fmla="*/ 3462636 h 11985895"/>
                <a:gd name="connsiteX52" fmla="*/ 122653 w 3629583"/>
                <a:gd name="connsiteY52" fmla="*/ 4586150 h 11985895"/>
                <a:gd name="connsiteX53" fmla="*/ 114345 w 3629583"/>
                <a:gd name="connsiteY53" fmla="*/ 6163431 h 11985895"/>
                <a:gd name="connsiteX54" fmla="*/ 195338 w 3629583"/>
                <a:gd name="connsiteY54" fmla="*/ 6202889 h 11985895"/>
                <a:gd name="connsiteX55" fmla="*/ 167302 w 3629583"/>
                <a:gd name="connsiteY55" fmla="*/ 6346184 h 11985895"/>
                <a:gd name="connsiteX56" fmla="*/ 157957 w 3629583"/>
                <a:gd name="connsiteY56" fmla="*/ 6425100 h 11985895"/>
                <a:gd name="connsiteX57" fmla="*/ 147573 w 3629583"/>
                <a:gd name="connsiteY57" fmla="*/ 6493632 h 11985895"/>
                <a:gd name="connsiteX58" fmla="*/ 157957 w 3629583"/>
                <a:gd name="connsiteY58" fmla="*/ 6602660 h 11985895"/>
                <a:gd name="connsiteX59" fmla="*/ 160034 w 3629583"/>
                <a:gd name="connsiteY59" fmla="*/ 6715843 h 11985895"/>
                <a:gd name="connsiteX60" fmla="*/ 170417 w 3629583"/>
                <a:gd name="connsiteY60" fmla="*/ 6824871 h 11985895"/>
                <a:gd name="connsiteX61" fmla="*/ 231681 w 3629583"/>
                <a:gd name="connsiteY61" fmla="*/ 6928708 h 11985895"/>
                <a:gd name="connsiteX62" fmla="*/ 340710 w 3629583"/>
                <a:gd name="connsiteY62" fmla="*/ 7010739 h 11985895"/>
                <a:gd name="connsiteX63" fmla="*/ 281523 w 3629583"/>
                <a:gd name="connsiteY63" fmla="*/ 7474890 h 11985895"/>
                <a:gd name="connsiteX64" fmla="*/ 265947 w 3629583"/>
                <a:gd name="connsiteY64" fmla="*/ 7960846 h 11985895"/>
                <a:gd name="connsiteX65" fmla="*/ 202607 w 3629583"/>
                <a:gd name="connsiteY65" fmla="*/ 8372039 h 11985895"/>
                <a:gd name="connsiteX66" fmla="*/ 356285 w 3629583"/>
                <a:gd name="connsiteY66" fmla="*/ 8399037 h 11985895"/>
                <a:gd name="connsiteX67" fmla="*/ 347978 w 3629583"/>
                <a:gd name="connsiteY67" fmla="*/ 8434341 h 11985895"/>
                <a:gd name="connsiteX68" fmla="*/ 313712 w 3629583"/>
                <a:gd name="connsiteY68" fmla="*/ 8633708 h 11985895"/>
                <a:gd name="connsiteX69" fmla="*/ 264909 w 3629583"/>
                <a:gd name="connsiteY69" fmla="*/ 8865264 h 11985895"/>
                <a:gd name="connsiteX70" fmla="*/ 208837 w 3629583"/>
                <a:gd name="connsiteY70" fmla="*/ 9055285 h 11985895"/>
                <a:gd name="connsiteX71" fmla="*/ 156919 w 3629583"/>
                <a:gd name="connsiteY71" fmla="*/ 9545395 h 11985895"/>
                <a:gd name="connsiteX72" fmla="*/ 191185 w 3629583"/>
                <a:gd name="connsiteY72" fmla="*/ 10036543 h 11985895"/>
                <a:gd name="connsiteX73" fmla="*/ 270101 w 3629583"/>
                <a:gd name="connsiteY73" fmla="*/ 10548458 h 11985895"/>
                <a:gd name="connsiteX74" fmla="*/ 270101 w 3629583"/>
                <a:gd name="connsiteY74" fmla="*/ 10975228 h 11985895"/>
                <a:gd name="connsiteX75" fmla="*/ 147573 w 3629583"/>
                <a:gd name="connsiteY75" fmla="*/ 11368769 h 11985895"/>
                <a:gd name="connsiteX76" fmla="*/ 17777 w 3629583"/>
                <a:gd name="connsiteY76" fmla="*/ 11676126 h 11985895"/>
                <a:gd name="connsiteX77" fmla="*/ 2202 w 3629583"/>
                <a:gd name="connsiteY77" fmla="*/ 11928449 h 11985895"/>
                <a:gd name="connsiteX78" fmla="*/ 251410 w 3629583"/>
                <a:gd name="connsiteY78" fmla="*/ 11983483 h 11985895"/>
                <a:gd name="connsiteX79" fmla="*/ 630414 w 3629583"/>
                <a:gd name="connsiteY79" fmla="*/ 11886914 h 11985895"/>
                <a:gd name="connsiteX80" fmla="*/ 675064 w 3629583"/>
                <a:gd name="connsiteY80" fmla="*/ 11832920 h 11985895"/>
                <a:gd name="connsiteX81" fmla="*/ 685448 w 3629583"/>
                <a:gd name="connsiteY81" fmla="*/ 11318928 h 11985895"/>
                <a:gd name="connsiteX82" fmla="*/ 789285 w 3629583"/>
                <a:gd name="connsiteY82" fmla="*/ 11049990 h 11985895"/>
                <a:gd name="connsiteX83" fmla="*/ 782016 w 3629583"/>
                <a:gd name="connsiteY83" fmla="*/ 10884890 h 11985895"/>
                <a:gd name="connsiteX84" fmla="*/ 690640 w 3629583"/>
                <a:gd name="connsiteY84" fmla="*/ 10707329 h 11985895"/>
                <a:gd name="connsiteX85" fmla="*/ 757095 w 3629583"/>
                <a:gd name="connsiteY85" fmla="*/ 10246294 h 11985895"/>
                <a:gd name="connsiteX86" fmla="*/ 833934 w 3629583"/>
                <a:gd name="connsiteY86" fmla="*/ 9972165 h 11985895"/>
                <a:gd name="connsiteX87" fmla="*/ 941925 w 3629583"/>
                <a:gd name="connsiteY87" fmla="*/ 9459211 h 11985895"/>
                <a:gd name="connsiteX88" fmla="*/ 990728 w 3629583"/>
                <a:gd name="connsiteY88" fmla="*/ 9000252 h 11985895"/>
                <a:gd name="connsiteX89" fmla="*/ 1091450 w 3629583"/>
                <a:gd name="connsiteY89" fmla="*/ 8678358 h 11985895"/>
                <a:gd name="connsiteX90" fmla="*/ 1210862 w 3629583"/>
                <a:gd name="connsiteY90" fmla="*/ 8400076 h 11985895"/>
                <a:gd name="connsiteX91" fmla="*/ 1618941 w 3629583"/>
                <a:gd name="connsiteY91" fmla="*/ 8476915 h 11985895"/>
                <a:gd name="connsiteX92" fmla="*/ 1967832 w 3629583"/>
                <a:gd name="connsiteY92" fmla="*/ 8484183 h 11985895"/>
                <a:gd name="connsiteX93" fmla="*/ 2023904 w 3629583"/>
                <a:gd name="connsiteY93" fmla="*/ 8485222 h 11985895"/>
                <a:gd name="connsiteX94" fmla="*/ 2023904 w 3629583"/>
                <a:gd name="connsiteY94" fmla="*/ 8734430 h 11985895"/>
                <a:gd name="connsiteX95" fmla="*/ 1942912 w 3629583"/>
                <a:gd name="connsiteY95" fmla="*/ 9321107 h 11985895"/>
                <a:gd name="connsiteX96" fmla="*/ 1942912 w 3629583"/>
                <a:gd name="connsiteY96" fmla="*/ 9875596 h 11985895"/>
                <a:gd name="connsiteX97" fmla="*/ 1928374 w 3629583"/>
                <a:gd name="connsiteY97" fmla="*/ 10609722 h 11985895"/>
                <a:gd name="connsiteX98" fmla="*/ 1812077 w 3629583"/>
                <a:gd name="connsiteY98" fmla="*/ 10821550 h 11985895"/>
                <a:gd name="connsiteX99" fmla="*/ 1843228 w 3629583"/>
                <a:gd name="connsiteY99" fmla="*/ 11139290 h 11985895"/>
                <a:gd name="connsiteX100" fmla="*/ 1906568 w 3629583"/>
                <a:gd name="connsiteY100" fmla="*/ 11412380 h 11985895"/>
                <a:gd name="connsiteX101" fmla="*/ 1929413 w 3629583"/>
                <a:gd name="connsiteY101" fmla="*/ 11829805 h 11985895"/>
                <a:gd name="connsiteX102" fmla="*/ 1973024 w 3629583"/>
                <a:gd name="connsiteY102" fmla="*/ 11855764 h 11985895"/>
                <a:gd name="connsiteX103" fmla="*/ 2340606 w 3629583"/>
                <a:gd name="connsiteY103" fmla="*/ 11935718 h 11985895"/>
                <a:gd name="connsiteX104" fmla="*/ 2559702 w 3629583"/>
                <a:gd name="connsiteY104" fmla="*/ 11875493 h 11985895"/>
                <a:gd name="connsiteX105" fmla="*/ 2534781 w 3629583"/>
                <a:gd name="connsiteY105" fmla="*/ 11572289 h 11985895"/>
                <a:gd name="connsiteX106" fmla="*/ 2447558 w 3629583"/>
                <a:gd name="connsiteY106" fmla="*/ 11390575 h 11985895"/>
                <a:gd name="connsiteX107" fmla="*/ 2347875 w 3629583"/>
                <a:gd name="connsiteY107" fmla="*/ 11106062 h 11985895"/>
                <a:gd name="connsiteX108" fmla="*/ 2319839 w 3629583"/>
                <a:gd name="connsiteY108" fmla="*/ 10919156 h 11985895"/>
                <a:gd name="connsiteX109" fmla="*/ 2330223 w 3629583"/>
                <a:gd name="connsiteY109" fmla="*/ 10729135 h 11985895"/>
                <a:gd name="connsiteX110" fmla="*/ 2371758 w 3629583"/>
                <a:gd name="connsiteY110" fmla="*/ 10495502 h 11985895"/>
                <a:gd name="connsiteX111" fmla="*/ 2551395 w 3629583"/>
                <a:gd name="connsiteY111" fmla="*/ 9953474 h 11985895"/>
                <a:gd name="connsiteX112" fmla="*/ 2619927 w 3629583"/>
                <a:gd name="connsiteY112" fmla="*/ 9689728 h 11985895"/>
                <a:gd name="connsiteX113" fmla="*/ 2684307 w 3629583"/>
                <a:gd name="connsiteY113" fmla="*/ 9357451 h 11985895"/>
                <a:gd name="connsiteX114" fmla="*/ 2728956 w 3629583"/>
                <a:gd name="connsiteY114" fmla="*/ 8910952 h 11985895"/>
                <a:gd name="connsiteX115" fmla="*/ 2714419 w 3629583"/>
                <a:gd name="connsiteY115" fmla="*/ 8514296 h 11985895"/>
                <a:gd name="connsiteX116" fmla="*/ 2720649 w 3629583"/>
                <a:gd name="connsiteY116" fmla="*/ 8363732 h 11985895"/>
                <a:gd name="connsiteX117" fmla="*/ 2740378 w 3629583"/>
                <a:gd name="connsiteY117" fmla="*/ 8356464 h 11985895"/>
                <a:gd name="connsiteX118" fmla="*/ 3068502 w 3629583"/>
                <a:gd name="connsiteY118" fmla="*/ 8333620 h 11985895"/>
                <a:gd name="connsiteX119" fmla="*/ 3088232 w 3629583"/>
                <a:gd name="connsiteY119" fmla="*/ 7751096 h 11985895"/>
                <a:gd name="connsiteX120" fmla="*/ 3068502 w 3629583"/>
                <a:gd name="connsiteY120" fmla="*/ 6608891 h 11985895"/>
                <a:gd name="connsiteX121" fmla="*/ 3026968 w 3629583"/>
                <a:gd name="connsiteY121" fmla="*/ 6085554 h 11985895"/>
                <a:gd name="connsiteX122" fmla="*/ 3110037 w 3629583"/>
                <a:gd name="connsiteY122" fmla="*/ 6074131 h 11985895"/>
                <a:gd name="connsiteX123" fmla="*/ 3051888 w 3629583"/>
                <a:gd name="connsiteY123" fmla="*/ 5721086 h 11985895"/>
                <a:gd name="connsiteX124" fmla="*/ 2890942 w 3629583"/>
                <a:gd name="connsiteY124" fmla="*/ 5078337 h 11985895"/>
                <a:gd name="connsiteX125" fmla="*/ 3102769 w 3629583"/>
                <a:gd name="connsiteY125" fmla="*/ 5085605 h 11985895"/>
                <a:gd name="connsiteX126" fmla="*/ 3183761 w 3629583"/>
                <a:gd name="connsiteY126" fmla="*/ 5011881 h 11985895"/>
                <a:gd name="connsiteX127" fmla="*/ 3231526 w 3629583"/>
                <a:gd name="connsiteY127" fmla="*/ 4918428 h 11985895"/>
                <a:gd name="connsiteX128" fmla="*/ 3357169 w 3629583"/>
                <a:gd name="connsiteY128" fmla="*/ 4973461 h 11985895"/>
                <a:gd name="connsiteX129" fmla="*/ 3468274 w 3629583"/>
                <a:gd name="connsiteY129" fmla="*/ 4703486 h 11985895"/>
                <a:gd name="connsiteX130" fmla="*/ 3531614 w 3629583"/>
                <a:gd name="connsiteY130" fmla="*/ 4489582 h 11985895"/>
                <a:gd name="connsiteX131" fmla="*/ 3626106 w 3629583"/>
                <a:gd name="connsiteY131" fmla="*/ 4157304 h 11985895"/>
                <a:gd name="connsiteX132" fmla="*/ 3586648 w 3629583"/>
                <a:gd name="connsiteY132" fmla="*/ 3841640 h 11985895"/>
                <a:gd name="connsiteX133" fmla="*/ 3562766 w 3629583"/>
                <a:gd name="connsiteY133" fmla="*/ 3755456 h 11985895"/>
                <a:gd name="connsiteX134" fmla="*/ 617954 w 3629583"/>
                <a:gd name="connsiteY134" fmla="*/ 4981768 h 11985895"/>
                <a:gd name="connsiteX135" fmla="*/ 569151 w 3629583"/>
                <a:gd name="connsiteY135" fmla="*/ 5460456 h 11985895"/>
                <a:gd name="connsiteX136" fmla="*/ 528654 w 3629583"/>
                <a:gd name="connsiteY136" fmla="*/ 5850882 h 11985895"/>
                <a:gd name="connsiteX137" fmla="*/ 514117 w 3629583"/>
                <a:gd name="connsiteY137" fmla="*/ 5681628 h 11985895"/>
                <a:gd name="connsiteX138" fmla="*/ 525539 w 3629583"/>
                <a:gd name="connsiteY138" fmla="*/ 5479147 h 11985895"/>
                <a:gd name="connsiteX139" fmla="*/ 552537 w 3629583"/>
                <a:gd name="connsiteY139" fmla="*/ 5221632 h 11985895"/>
                <a:gd name="connsiteX140" fmla="*/ 572266 w 3629583"/>
                <a:gd name="connsiteY140" fmla="*/ 4888315 h 11985895"/>
                <a:gd name="connsiteX141" fmla="*/ 642875 w 3629583"/>
                <a:gd name="connsiteY141" fmla="*/ 4534232 h 11985895"/>
                <a:gd name="connsiteX142" fmla="*/ 618992 w 3629583"/>
                <a:gd name="connsiteY142" fmla="*/ 4982807 h 11985895"/>
                <a:gd name="connsiteX143" fmla="*/ 3122497 w 3629583"/>
                <a:gd name="connsiteY143" fmla="*/ 4173918 h 11985895"/>
                <a:gd name="connsiteX144" fmla="*/ 3083039 w 3629583"/>
                <a:gd name="connsiteY144" fmla="*/ 4346287 h 11985895"/>
                <a:gd name="connsiteX145" fmla="*/ 3002047 w 3629583"/>
                <a:gd name="connsiteY145" fmla="*/ 4599649 h 11985895"/>
                <a:gd name="connsiteX146" fmla="*/ 2958436 w 3629583"/>
                <a:gd name="connsiteY146" fmla="*/ 4685833 h 11985895"/>
                <a:gd name="connsiteX147" fmla="*/ 2907555 w 3629583"/>
                <a:gd name="connsiteY147" fmla="*/ 4713869 h 11985895"/>
                <a:gd name="connsiteX148" fmla="*/ 2809949 w 3629583"/>
                <a:gd name="connsiteY148" fmla="*/ 4647414 h 11985895"/>
                <a:gd name="connsiteX149" fmla="*/ 2764261 w 3629583"/>
                <a:gd name="connsiteY149" fmla="*/ 4607956 h 11985895"/>
                <a:gd name="connsiteX150" fmla="*/ 2702997 w 3629583"/>
                <a:gd name="connsiteY150" fmla="*/ 4591342 h 11985895"/>
                <a:gd name="connsiteX151" fmla="*/ 2685344 w 3629583"/>
                <a:gd name="connsiteY151" fmla="*/ 4342134 h 11985895"/>
                <a:gd name="connsiteX152" fmla="*/ 2680153 w 3629583"/>
                <a:gd name="connsiteY152" fmla="*/ 4214415 h 11985895"/>
                <a:gd name="connsiteX153" fmla="*/ 2667692 w 3629583"/>
                <a:gd name="connsiteY153" fmla="*/ 4117846 h 11985895"/>
                <a:gd name="connsiteX154" fmla="*/ 2653155 w 3629583"/>
                <a:gd name="connsiteY154" fmla="*/ 4014009 h 11985895"/>
                <a:gd name="connsiteX155" fmla="*/ 2644848 w 3629583"/>
                <a:gd name="connsiteY155" fmla="*/ 3867600 h 11985895"/>
                <a:gd name="connsiteX156" fmla="*/ 2657309 w 3629583"/>
                <a:gd name="connsiteY156" fmla="*/ 3728458 h 11985895"/>
                <a:gd name="connsiteX157" fmla="*/ 2700920 w 3629583"/>
                <a:gd name="connsiteY157" fmla="*/ 3601777 h 11985895"/>
                <a:gd name="connsiteX158" fmla="*/ 2724803 w 3629583"/>
                <a:gd name="connsiteY158" fmla="*/ 3462636 h 11985895"/>
                <a:gd name="connsiteX159" fmla="*/ 2752838 w 3629583"/>
                <a:gd name="connsiteY159" fmla="*/ 3276768 h 11985895"/>
                <a:gd name="connsiteX160" fmla="*/ 2975049 w 3629583"/>
                <a:gd name="connsiteY160" fmla="*/ 3631890 h 11985895"/>
                <a:gd name="connsiteX161" fmla="*/ 3068502 w 3629583"/>
                <a:gd name="connsiteY161" fmla="*/ 3789722 h 11985895"/>
                <a:gd name="connsiteX162" fmla="*/ 3127689 w 3629583"/>
                <a:gd name="connsiteY162" fmla="*/ 3929901 h 11985895"/>
                <a:gd name="connsiteX163" fmla="*/ 3149495 w 3629583"/>
                <a:gd name="connsiteY163" fmla="*/ 4036853 h 11985895"/>
                <a:gd name="connsiteX164" fmla="*/ 3122497 w 3629583"/>
                <a:gd name="connsiteY164" fmla="*/ 4172880 h 1198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3629583" h="11985895">
                  <a:moveTo>
                    <a:pt x="3560689" y="3757532"/>
                  </a:moveTo>
                  <a:cubicBezTo>
                    <a:pt x="3523307" y="3638120"/>
                    <a:pt x="3462044" y="3486518"/>
                    <a:pt x="3420509" y="3338032"/>
                  </a:cubicBezTo>
                  <a:cubicBezTo>
                    <a:pt x="3382089" y="3205121"/>
                    <a:pt x="3347824" y="3049365"/>
                    <a:pt x="3301097" y="2909186"/>
                  </a:cubicBezTo>
                  <a:cubicBezTo>
                    <a:pt x="3254370" y="2769006"/>
                    <a:pt x="3199337" y="2605982"/>
                    <a:pt x="3185838" y="2564448"/>
                  </a:cubicBezTo>
                  <a:cubicBezTo>
                    <a:pt x="3169224" y="2511491"/>
                    <a:pt x="3132881" y="2446074"/>
                    <a:pt x="3092385" y="2390002"/>
                  </a:cubicBezTo>
                  <a:cubicBezTo>
                    <a:pt x="2975049" y="2228016"/>
                    <a:pt x="2807872" y="2185443"/>
                    <a:pt x="2588776" y="2122103"/>
                  </a:cubicBezTo>
                  <a:cubicBezTo>
                    <a:pt x="2464172" y="2085760"/>
                    <a:pt x="2389410" y="2066031"/>
                    <a:pt x="2320878" y="2042148"/>
                  </a:cubicBezTo>
                  <a:cubicBezTo>
                    <a:pt x="2204580" y="1999575"/>
                    <a:pt x="2119434" y="1959079"/>
                    <a:pt x="2106973" y="1987115"/>
                  </a:cubicBezTo>
                  <a:cubicBezTo>
                    <a:pt x="2106973" y="1987115"/>
                    <a:pt x="2087245" y="1990230"/>
                    <a:pt x="2061286" y="1915468"/>
                  </a:cubicBezTo>
                  <a:cubicBezTo>
                    <a:pt x="2044671" y="1869779"/>
                    <a:pt x="2044671" y="1789825"/>
                    <a:pt x="2046749" y="1705717"/>
                  </a:cubicBezTo>
                  <a:cubicBezTo>
                    <a:pt x="2061286" y="1739983"/>
                    <a:pt x="2118396" y="1757636"/>
                    <a:pt x="2143316" y="1752444"/>
                  </a:cubicBezTo>
                  <a:cubicBezTo>
                    <a:pt x="2119434" y="1732715"/>
                    <a:pt x="2116319" y="1710909"/>
                    <a:pt x="2112166" y="1691180"/>
                  </a:cubicBezTo>
                  <a:cubicBezTo>
                    <a:pt x="2143316" y="1715063"/>
                    <a:pt x="2195235" y="1743099"/>
                    <a:pt x="2274151" y="1733753"/>
                  </a:cubicBezTo>
                  <a:cubicBezTo>
                    <a:pt x="2224310" y="1717139"/>
                    <a:pt x="2187966" y="1678720"/>
                    <a:pt x="2182775" y="1646530"/>
                  </a:cubicBezTo>
                  <a:cubicBezTo>
                    <a:pt x="2225347" y="1683912"/>
                    <a:pt x="2268959" y="1703641"/>
                    <a:pt x="2307379" y="1710909"/>
                  </a:cubicBezTo>
                  <a:cubicBezTo>
                    <a:pt x="2333338" y="1716101"/>
                    <a:pt x="2360335" y="1718178"/>
                    <a:pt x="2408100" y="1710909"/>
                  </a:cubicBezTo>
                  <a:cubicBezTo>
                    <a:pt x="2272074" y="1680796"/>
                    <a:pt x="2247153" y="1637185"/>
                    <a:pt x="2237808" y="1583190"/>
                  </a:cubicBezTo>
                  <a:cubicBezTo>
                    <a:pt x="2278304" y="1613303"/>
                    <a:pt x="2366565" y="1619533"/>
                    <a:pt x="2404985" y="1556192"/>
                  </a:cubicBezTo>
                  <a:cubicBezTo>
                    <a:pt x="2366565" y="1593574"/>
                    <a:pt x="2295956" y="1586305"/>
                    <a:pt x="2262729" y="1539579"/>
                  </a:cubicBezTo>
                  <a:cubicBezTo>
                    <a:pt x="2223271" y="1484545"/>
                    <a:pt x="2220156" y="1416013"/>
                    <a:pt x="2226386" y="1330867"/>
                  </a:cubicBezTo>
                  <a:cubicBezTo>
                    <a:pt x="2234693" y="1217684"/>
                    <a:pt x="2269997" y="1086850"/>
                    <a:pt x="2267921" y="974706"/>
                  </a:cubicBezTo>
                  <a:cubicBezTo>
                    <a:pt x="2265844" y="843872"/>
                    <a:pt x="2262729" y="805452"/>
                    <a:pt x="2245077" y="701616"/>
                  </a:cubicBezTo>
                  <a:cubicBezTo>
                    <a:pt x="2225347" y="579088"/>
                    <a:pt x="2210810" y="526131"/>
                    <a:pt x="2176545" y="454484"/>
                  </a:cubicBezTo>
                  <a:cubicBezTo>
                    <a:pt x="2111127" y="318458"/>
                    <a:pt x="2068554" y="237465"/>
                    <a:pt x="1989638" y="168933"/>
                  </a:cubicBezTo>
                  <a:cubicBezTo>
                    <a:pt x="1940835" y="126360"/>
                    <a:pt x="1905531" y="98324"/>
                    <a:pt x="1848420" y="67173"/>
                  </a:cubicBezTo>
                  <a:cubicBezTo>
                    <a:pt x="1771581" y="25638"/>
                    <a:pt x="1747698" y="19408"/>
                    <a:pt x="1679166" y="5909"/>
                  </a:cubicBezTo>
                  <a:cubicBezTo>
                    <a:pt x="1622056" y="-5513"/>
                    <a:pt x="1560792" y="717"/>
                    <a:pt x="1508874" y="15254"/>
                  </a:cubicBezTo>
                  <a:cubicBezTo>
                    <a:pt x="1482914" y="22523"/>
                    <a:pt x="1454878" y="29791"/>
                    <a:pt x="1400883" y="79633"/>
                  </a:cubicBezTo>
                  <a:cubicBezTo>
                    <a:pt x="1348965" y="65096"/>
                    <a:pt x="1254473" y="87940"/>
                    <a:pt x="1200478" y="119091"/>
                  </a:cubicBezTo>
                  <a:cubicBezTo>
                    <a:pt x="1107025" y="173086"/>
                    <a:pt x="1049915" y="217736"/>
                    <a:pt x="993843" y="282115"/>
                  </a:cubicBezTo>
                  <a:cubicBezTo>
                    <a:pt x="895198" y="394259"/>
                    <a:pt x="813167" y="538592"/>
                    <a:pt x="787208" y="643467"/>
                  </a:cubicBezTo>
                  <a:cubicBezTo>
                    <a:pt x="767479" y="722383"/>
                    <a:pt x="755019" y="797145"/>
                    <a:pt x="749827" y="868793"/>
                  </a:cubicBezTo>
                  <a:cubicBezTo>
                    <a:pt x="739443" y="1019356"/>
                    <a:pt x="744635" y="1123193"/>
                    <a:pt x="776824" y="1277910"/>
                  </a:cubicBezTo>
                  <a:cubicBezTo>
                    <a:pt x="804860" y="1408744"/>
                    <a:pt x="844318" y="1516734"/>
                    <a:pt x="898313" y="1644454"/>
                  </a:cubicBezTo>
                  <a:cubicBezTo>
                    <a:pt x="940886" y="1746214"/>
                    <a:pt x="996958" y="1816823"/>
                    <a:pt x="1115332" y="1897815"/>
                  </a:cubicBezTo>
                  <a:cubicBezTo>
                    <a:pt x="1047838" y="1829283"/>
                    <a:pt x="1019802" y="1796055"/>
                    <a:pt x="988651" y="1700525"/>
                  </a:cubicBezTo>
                  <a:cubicBezTo>
                    <a:pt x="1033301" y="1801247"/>
                    <a:pt x="1090411" y="1876010"/>
                    <a:pt x="1192172" y="1925851"/>
                  </a:cubicBezTo>
                  <a:cubicBezTo>
                    <a:pt x="1150637" y="1884317"/>
                    <a:pt x="1135061" y="1864588"/>
                    <a:pt x="1130908" y="1840705"/>
                  </a:cubicBezTo>
                  <a:cubicBezTo>
                    <a:pt x="1157905" y="1880163"/>
                    <a:pt x="1204632" y="1906122"/>
                    <a:pt x="1238898" y="1916506"/>
                  </a:cubicBezTo>
                  <a:cubicBezTo>
                    <a:pt x="1213977" y="1884317"/>
                    <a:pt x="1206709" y="1857319"/>
                    <a:pt x="1211900" y="1840705"/>
                  </a:cubicBezTo>
                  <a:cubicBezTo>
                    <a:pt x="1237860" y="1858357"/>
                    <a:pt x="1272126" y="1891585"/>
                    <a:pt x="1316776" y="1891585"/>
                  </a:cubicBezTo>
                  <a:cubicBezTo>
                    <a:pt x="1286663" y="1861472"/>
                    <a:pt x="1276279" y="1820976"/>
                    <a:pt x="1277318" y="1800209"/>
                  </a:cubicBezTo>
                  <a:cubicBezTo>
                    <a:pt x="1277318" y="1800209"/>
                    <a:pt x="1300162" y="1819938"/>
                    <a:pt x="1333390" y="1822015"/>
                  </a:cubicBezTo>
                  <a:cubicBezTo>
                    <a:pt x="1339620" y="1873933"/>
                    <a:pt x="1329236" y="1898854"/>
                    <a:pt x="1315737" y="1926890"/>
                  </a:cubicBezTo>
                  <a:cubicBezTo>
                    <a:pt x="1305354" y="1948695"/>
                    <a:pt x="1277318" y="1975693"/>
                    <a:pt x="1277318" y="1975693"/>
                  </a:cubicBezTo>
                  <a:cubicBezTo>
                    <a:pt x="1254473" y="1959079"/>
                    <a:pt x="1154790" y="2042148"/>
                    <a:pt x="1092488" y="2073300"/>
                  </a:cubicBezTo>
                  <a:cubicBezTo>
                    <a:pt x="1035378" y="2102374"/>
                    <a:pt x="975153" y="2115873"/>
                    <a:pt x="932579" y="2124180"/>
                  </a:cubicBezTo>
                  <a:cubicBezTo>
                    <a:pt x="842242" y="2140794"/>
                    <a:pt x="790323" y="2145985"/>
                    <a:pt x="675064" y="2167791"/>
                  </a:cubicBezTo>
                  <a:cubicBezTo>
                    <a:pt x="593033" y="2183367"/>
                    <a:pt x="549422" y="2192712"/>
                    <a:pt x="489196" y="2255014"/>
                  </a:cubicBezTo>
                  <a:cubicBezTo>
                    <a:pt x="395743" y="2351582"/>
                    <a:pt x="322019" y="2460611"/>
                    <a:pt x="286715" y="2567563"/>
                  </a:cubicBezTo>
                  <a:cubicBezTo>
                    <a:pt x="268024" y="2623635"/>
                    <a:pt x="244141" y="2718126"/>
                    <a:pt x="216105" y="2944490"/>
                  </a:cubicBezTo>
                  <a:cubicBezTo>
                    <a:pt x="201568" y="3056634"/>
                    <a:pt x="181840" y="3158394"/>
                    <a:pt x="169379" y="3462636"/>
                  </a:cubicBezTo>
                  <a:cubicBezTo>
                    <a:pt x="157957" y="3766878"/>
                    <a:pt x="122653" y="4104347"/>
                    <a:pt x="122653" y="4586150"/>
                  </a:cubicBezTo>
                  <a:cubicBezTo>
                    <a:pt x="122653" y="5067953"/>
                    <a:pt x="87348" y="5676436"/>
                    <a:pt x="114345" y="6163431"/>
                  </a:cubicBezTo>
                  <a:cubicBezTo>
                    <a:pt x="143420" y="6181083"/>
                    <a:pt x="170417" y="6193544"/>
                    <a:pt x="195338" y="6202889"/>
                  </a:cubicBezTo>
                  <a:cubicBezTo>
                    <a:pt x="187031" y="6247539"/>
                    <a:pt x="174571" y="6299457"/>
                    <a:pt x="167302" y="6346184"/>
                  </a:cubicBezTo>
                  <a:cubicBezTo>
                    <a:pt x="165226" y="6363836"/>
                    <a:pt x="162110" y="6388757"/>
                    <a:pt x="157957" y="6425100"/>
                  </a:cubicBezTo>
                  <a:cubicBezTo>
                    <a:pt x="155880" y="6444829"/>
                    <a:pt x="147573" y="6469749"/>
                    <a:pt x="147573" y="6493632"/>
                  </a:cubicBezTo>
                  <a:cubicBezTo>
                    <a:pt x="147573" y="6526860"/>
                    <a:pt x="154842" y="6565279"/>
                    <a:pt x="157957" y="6602660"/>
                  </a:cubicBezTo>
                  <a:cubicBezTo>
                    <a:pt x="161072" y="6644195"/>
                    <a:pt x="160034" y="6684692"/>
                    <a:pt x="160034" y="6715843"/>
                  </a:cubicBezTo>
                  <a:cubicBezTo>
                    <a:pt x="160034" y="6767761"/>
                    <a:pt x="168341" y="6798912"/>
                    <a:pt x="170417" y="6824871"/>
                  </a:cubicBezTo>
                  <a:cubicBezTo>
                    <a:pt x="173532" y="6867445"/>
                    <a:pt x="198453" y="6902749"/>
                    <a:pt x="231681" y="6928708"/>
                  </a:cubicBezTo>
                  <a:cubicBezTo>
                    <a:pt x="278408" y="6965051"/>
                    <a:pt x="313712" y="6992048"/>
                    <a:pt x="340710" y="7010739"/>
                  </a:cubicBezTo>
                  <a:cubicBezTo>
                    <a:pt x="315789" y="7166494"/>
                    <a:pt x="287753" y="7319134"/>
                    <a:pt x="281523" y="7474890"/>
                  </a:cubicBezTo>
                  <a:cubicBezTo>
                    <a:pt x="275292" y="7636875"/>
                    <a:pt x="288791" y="7800937"/>
                    <a:pt x="265947" y="7960846"/>
                  </a:cubicBezTo>
                  <a:cubicBezTo>
                    <a:pt x="249333" y="8071951"/>
                    <a:pt x="202607" y="8205901"/>
                    <a:pt x="202607" y="8372039"/>
                  </a:cubicBezTo>
                  <a:cubicBezTo>
                    <a:pt x="248295" y="8377232"/>
                    <a:pt x="301252" y="8387615"/>
                    <a:pt x="356285" y="8399037"/>
                  </a:cubicBezTo>
                  <a:cubicBezTo>
                    <a:pt x="354209" y="8410459"/>
                    <a:pt x="351094" y="8421881"/>
                    <a:pt x="347978" y="8434341"/>
                  </a:cubicBezTo>
                  <a:cubicBezTo>
                    <a:pt x="332403" y="8500797"/>
                    <a:pt x="325134" y="8578675"/>
                    <a:pt x="313712" y="8633708"/>
                  </a:cubicBezTo>
                  <a:cubicBezTo>
                    <a:pt x="297098" y="8716777"/>
                    <a:pt x="283600" y="8793617"/>
                    <a:pt x="264909" y="8865264"/>
                  </a:cubicBezTo>
                  <a:cubicBezTo>
                    <a:pt x="244141" y="8944180"/>
                    <a:pt x="231681" y="8964947"/>
                    <a:pt x="208837" y="9055285"/>
                  </a:cubicBezTo>
                  <a:cubicBezTo>
                    <a:pt x="171456" y="9200657"/>
                    <a:pt x="156919" y="9388601"/>
                    <a:pt x="156919" y="9545395"/>
                  </a:cubicBezTo>
                  <a:cubicBezTo>
                    <a:pt x="156919" y="9719841"/>
                    <a:pt x="170417" y="9879750"/>
                    <a:pt x="191185" y="10036543"/>
                  </a:cubicBezTo>
                  <a:cubicBezTo>
                    <a:pt x="212990" y="10206835"/>
                    <a:pt x="243103" y="10372975"/>
                    <a:pt x="270101" y="10548458"/>
                  </a:cubicBezTo>
                  <a:cubicBezTo>
                    <a:pt x="290868" y="10680331"/>
                    <a:pt x="293983" y="10840240"/>
                    <a:pt x="270101" y="10975228"/>
                  </a:cubicBezTo>
                  <a:cubicBezTo>
                    <a:pt x="236873" y="11170441"/>
                    <a:pt x="216105" y="11202630"/>
                    <a:pt x="147573" y="11368769"/>
                  </a:cubicBezTo>
                  <a:cubicBezTo>
                    <a:pt x="110192" y="11460146"/>
                    <a:pt x="45813" y="11558791"/>
                    <a:pt x="17777" y="11676126"/>
                  </a:cubicBezTo>
                  <a:cubicBezTo>
                    <a:pt x="-1952" y="11759196"/>
                    <a:pt x="-1952" y="11854725"/>
                    <a:pt x="2202" y="11928449"/>
                  </a:cubicBezTo>
                  <a:cubicBezTo>
                    <a:pt x="49967" y="11969984"/>
                    <a:pt x="147573" y="11976214"/>
                    <a:pt x="251410" y="11983483"/>
                  </a:cubicBezTo>
                  <a:cubicBezTo>
                    <a:pt x="405088" y="11995943"/>
                    <a:pt x="598225" y="11959601"/>
                    <a:pt x="630414" y="11886914"/>
                  </a:cubicBezTo>
                  <a:cubicBezTo>
                    <a:pt x="630414" y="11886914"/>
                    <a:pt x="664680" y="11874455"/>
                    <a:pt x="675064" y="11832920"/>
                  </a:cubicBezTo>
                  <a:cubicBezTo>
                    <a:pt x="671949" y="11742581"/>
                    <a:pt x="653259" y="11435225"/>
                    <a:pt x="685448" y="11318928"/>
                  </a:cubicBezTo>
                  <a:cubicBezTo>
                    <a:pt x="724906" y="11175633"/>
                    <a:pt x="779939" y="11100870"/>
                    <a:pt x="789285" y="11049990"/>
                  </a:cubicBezTo>
                  <a:cubicBezTo>
                    <a:pt x="801745" y="10978343"/>
                    <a:pt x="799669" y="10939923"/>
                    <a:pt x="782016" y="10884890"/>
                  </a:cubicBezTo>
                  <a:cubicBezTo>
                    <a:pt x="753980" y="10798705"/>
                    <a:pt x="701023" y="10712521"/>
                    <a:pt x="690640" y="10707329"/>
                  </a:cubicBezTo>
                  <a:cubicBezTo>
                    <a:pt x="676102" y="10540152"/>
                    <a:pt x="715561" y="10380243"/>
                    <a:pt x="757095" y="10246294"/>
                  </a:cubicBezTo>
                  <a:cubicBezTo>
                    <a:pt x="782016" y="10166339"/>
                    <a:pt x="806937" y="10050042"/>
                    <a:pt x="833934" y="9972165"/>
                  </a:cubicBezTo>
                  <a:cubicBezTo>
                    <a:pt x="895198" y="9789412"/>
                    <a:pt x="930503" y="9671038"/>
                    <a:pt x="941925" y="9459211"/>
                  </a:cubicBezTo>
                  <a:cubicBezTo>
                    <a:pt x="954385" y="9232846"/>
                    <a:pt x="963730" y="9146662"/>
                    <a:pt x="990728" y="9000252"/>
                  </a:cubicBezTo>
                  <a:cubicBezTo>
                    <a:pt x="1012534" y="8886032"/>
                    <a:pt x="1024994" y="8791540"/>
                    <a:pt x="1091450" y="8678358"/>
                  </a:cubicBezTo>
                  <a:cubicBezTo>
                    <a:pt x="1143368" y="8589059"/>
                    <a:pt x="1179711" y="8496644"/>
                    <a:pt x="1210862" y="8400076"/>
                  </a:cubicBezTo>
                  <a:cubicBezTo>
                    <a:pt x="1345850" y="8393845"/>
                    <a:pt x="1456955" y="8439533"/>
                    <a:pt x="1618941" y="8476915"/>
                  </a:cubicBezTo>
                  <a:cubicBezTo>
                    <a:pt x="1665667" y="8487298"/>
                    <a:pt x="1919029" y="8484183"/>
                    <a:pt x="1967832" y="8484183"/>
                  </a:cubicBezTo>
                  <a:cubicBezTo>
                    <a:pt x="1986523" y="8484183"/>
                    <a:pt x="2005214" y="8484183"/>
                    <a:pt x="2023904" y="8485222"/>
                  </a:cubicBezTo>
                  <a:cubicBezTo>
                    <a:pt x="2034288" y="8558946"/>
                    <a:pt x="2036364" y="8636823"/>
                    <a:pt x="2023904" y="8734430"/>
                  </a:cubicBezTo>
                  <a:cubicBezTo>
                    <a:pt x="1994830" y="8975332"/>
                    <a:pt x="1964717" y="9100974"/>
                    <a:pt x="1942912" y="9321107"/>
                  </a:cubicBezTo>
                  <a:cubicBezTo>
                    <a:pt x="1923183" y="9510090"/>
                    <a:pt x="1935643" y="9685575"/>
                    <a:pt x="1942912" y="9875596"/>
                  </a:cubicBezTo>
                  <a:cubicBezTo>
                    <a:pt x="1955372" y="10220334"/>
                    <a:pt x="1984446" y="10272253"/>
                    <a:pt x="1928374" y="10609722"/>
                  </a:cubicBezTo>
                  <a:cubicBezTo>
                    <a:pt x="1896185" y="10621145"/>
                    <a:pt x="1855689" y="10722904"/>
                    <a:pt x="1812077" y="10821550"/>
                  </a:cubicBezTo>
                  <a:cubicBezTo>
                    <a:pt x="1765350" y="10930578"/>
                    <a:pt x="1796502" y="11018840"/>
                    <a:pt x="1843228" y="11139290"/>
                  </a:cubicBezTo>
                  <a:cubicBezTo>
                    <a:pt x="1866072" y="11198477"/>
                    <a:pt x="1893070" y="11304391"/>
                    <a:pt x="1906568" y="11412380"/>
                  </a:cubicBezTo>
                  <a:cubicBezTo>
                    <a:pt x="1920068" y="11528678"/>
                    <a:pt x="1903453" y="11814229"/>
                    <a:pt x="1929413" y="11829805"/>
                  </a:cubicBezTo>
                  <a:cubicBezTo>
                    <a:pt x="1927336" y="11853687"/>
                    <a:pt x="1973024" y="11855764"/>
                    <a:pt x="1973024" y="11855764"/>
                  </a:cubicBezTo>
                  <a:cubicBezTo>
                    <a:pt x="2035327" y="11957524"/>
                    <a:pt x="2198350" y="11954409"/>
                    <a:pt x="2340606" y="11935718"/>
                  </a:cubicBezTo>
                  <a:cubicBezTo>
                    <a:pt x="2445482" y="11923258"/>
                    <a:pt x="2521283" y="11908721"/>
                    <a:pt x="2559702" y="11875493"/>
                  </a:cubicBezTo>
                  <a:cubicBezTo>
                    <a:pt x="2564894" y="11783078"/>
                    <a:pt x="2561779" y="11655359"/>
                    <a:pt x="2534781" y="11572289"/>
                  </a:cubicBezTo>
                  <a:cubicBezTo>
                    <a:pt x="2503630" y="11473645"/>
                    <a:pt x="2474556" y="11447685"/>
                    <a:pt x="2447558" y="11390575"/>
                  </a:cubicBezTo>
                  <a:cubicBezTo>
                    <a:pt x="2412254" y="11314774"/>
                    <a:pt x="2380065" y="11213014"/>
                    <a:pt x="2347875" y="11106062"/>
                  </a:cubicBezTo>
                  <a:cubicBezTo>
                    <a:pt x="2333338" y="11060374"/>
                    <a:pt x="2286611" y="10998072"/>
                    <a:pt x="2319839" y="10919156"/>
                  </a:cubicBezTo>
                  <a:cubicBezTo>
                    <a:pt x="2347875" y="10854777"/>
                    <a:pt x="2331261" y="10790398"/>
                    <a:pt x="2330223" y="10729135"/>
                  </a:cubicBezTo>
                  <a:cubicBezTo>
                    <a:pt x="2328146" y="10649180"/>
                    <a:pt x="2338530" y="10573380"/>
                    <a:pt x="2371758" y="10495502"/>
                  </a:cubicBezTo>
                  <a:cubicBezTo>
                    <a:pt x="2442367" y="10330401"/>
                    <a:pt x="2511937" y="10129996"/>
                    <a:pt x="2551395" y="9953474"/>
                  </a:cubicBezTo>
                  <a:cubicBezTo>
                    <a:pt x="2571124" y="9862097"/>
                    <a:pt x="2595007" y="9782143"/>
                    <a:pt x="2619927" y="9689728"/>
                  </a:cubicBezTo>
                  <a:cubicBezTo>
                    <a:pt x="2645887" y="9594199"/>
                    <a:pt x="2670807" y="9450903"/>
                    <a:pt x="2684307" y="9357451"/>
                  </a:cubicBezTo>
                  <a:cubicBezTo>
                    <a:pt x="2709227" y="9187158"/>
                    <a:pt x="2722726" y="9097859"/>
                    <a:pt x="2728956" y="8910952"/>
                  </a:cubicBezTo>
                  <a:cubicBezTo>
                    <a:pt x="2736225" y="8681473"/>
                    <a:pt x="2714419" y="8650322"/>
                    <a:pt x="2714419" y="8514296"/>
                  </a:cubicBezTo>
                  <a:cubicBezTo>
                    <a:pt x="2714419" y="8466531"/>
                    <a:pt x="2717534" y="8415650"/>
                    <a:pt x="2720649" y="8363732"/>
                  </a:cubicBezTo>
                  <a:cubicBezTo>
                    <a:pt x="2726879" y="8361656"/>
                    <a:pt x="2734148" y="8358541"/>
                    <a:pt x="2740378" y="8356464"/>
                  </a:cubicBezTo>
                  <a:cubicBezTo>
                    <a:pt x="2832793" y="8322198"/>
                    <a:pt x="2981280" y="8377232"/>
                    <a:pt x="3068502" y="8333620"/>
                  </a:cubicBezTo>
                  <a:cubicBezTo>
                    <a:pt x="3099654" y="8111410"/>
                    <a:pt x="3088232" y="7973307"/>
                    <a:pt x="3088232" y="7751096"/>
                  </a:cubicBezTo>
                  <a:cubicBezTo>
                    <a:pt x="3088232" y="7372091"/>
                    <a:pt x="3068502" y="6988933"/>
                    <a:pt x="3068502" y="6608891"/>
                  </a:cubicBezTo>
                  <a:cubicBezTo>
                    <a:pt x="3063310" y="6470788"/>
                    <a:pt x="3026968" y="6275575"/>
                    <a:pt x="3026968" y="6085554"/>
                  </a:cubicBezTo>
                  <a:cubicBezTo>
                    <a:pt x="3068502" y="6079323"/>
                    <a:pt x="3110037" y="6074131"/>
                    <a:pt x="3110037" y="6074131"/>
                  </a:cubicBezTo>
                  <a:cubicBezTo>
                    <a:pt x="3103807" y="5901762"/>
                    <a:pt x="3067464" y="5804156"/>
                    <a:pt x="3051888" y="5721086"/>
                  </a:cubicBezTo>
                  <a:cubicBezTo>
                    <a:pt x="2972973" y="5276665"/>
                    <a:pt x="2890942" y="5078337"/>
                    <a:pt x="2890942" y="5078337"/>
                  </a:cubicBezTo>
                  <a:cubicBezTo>
                    <a:pt x="2969858" y="5119871"/>
                    <a:pt x="3050850" y="5125063"/>
                    <a:pt x="3102769" y="5085605"/>
                  </a:cubicBezTo>
                  <a:cubicBezTo>
                    <a:pt x="3125613" y="5067953"/>
                    <a:pt x="3166109" y="5046147"/>
                    <a:pt x="3183761" y="5011881"/>
                  </a:cubicBezTo>
                  <a:cubicBezTo>
                    <a:pt x="3198298" y="4983845"/>
                    <a:pt x="3214913" y="4951656"/>
                    <a:pt x="3231526" y="4918428"/>
                  </a:cubicBezTo>
                  <a:cubicBezTo>
                    <a:pt x="3301097" y="4923620"/>
                    <a:pt x="3293828" y="5032648"/>
                    <a:pt x="3357169" y="4973461"/>
                  </a:cubicBezTo>
                  <a:cubicBezTo>
                    <a:pt x="3402857" y="4929850"/>
                    <a:pt x="3446468" y="4761634"/>
                    <a:pt x="3468274" y="4703486"/>
                  </a:cubicBezTo>
                  <a:cubicBezTo>
                    <a:pt x="3497348" y="4624570"/>
                    <a:pt x="3506694" y="4566421"/>
                    <a:pt x="3531614" y="4489582"/>
                  </a:cubicBezTo>
                  <a:cubicBezTo>
                    <a:pt x="3561727" y="4399244"/>
                    <a:pt x="3620914" y="4253872"/>
                    <a:pt x="3626106" y="4157304"/>
                  </a:cubicBezTo>
                  <a:cubicBezTo>
                    <a:pt x="3634413" y="4009856"/>
                    <a:pt x="3630260" y="3956899"/>
                    <a:pt x="3586648" y="3841640"/>
                  </a:cubicBezTo>
                  <a:cubicBezTo>
                    <a:pt x="3580418" y="3814643"/>
                    <a:pt x="3573149" y="3786607"/>
                    <a:pt x="3562766" y="3755456"/>
                  </a:cubicBezTo>
                  <a:close/>
                  <a:moveTo>
                    <a:pt x="617954" y="4981768"/>
                  </a:moveTo>
                  <a:cubicBezTo>
                    <a:pt x="608609" y="5134409"/>
                    <a:pt x="587841" y="5263166"/>
                    <a:pt x="569151" y="5460456"/>
                  </a:cubicBezTo>
                  <a:cubicBezTo>
                    <a:pt x="549422" y="5657746"/>
                    <a:pt x="528654" y="5850882"/>
                    <a:pt x="528654" y="5850882"/>
                  </a:cubicBezTo>
                  <a:cubicBezTo>
                    <a:pt x="523463" y="5775081"/>
                    <a:pt x="514117" y="5735623"/>
                    <a:pt x="514117" y="5681628"/>
                  </a:cubicBezTo>
                  <a:cubicBezTo>
                    <a:pt x="514117" y="5607904"/>
                    <a:pt x="518271" y="5553909"/>
                    <a:pt x="525539" y="5479147"/>
                  </a:cubicBezTo>
                  <a:cubicBezTo>
                    <a:pt x="532808" y="5397116"/>
                    <a:pt x="544230" y="5304701"/>
                    <a:pt x="552537" y="5221632"/>
                  </a:cubicBezTo>
                  <a:cubicBezTo>
                    <a:pt x="567074" y="5075221"/>
                    <a:pt x="564997" y="5001497"/>
                    <a:pt x="572266" y="4888315"/>
                  </a:cubicBezTo>
                  <a:cubicBezTo>
                    <a:pt x="578496" y="4800054"/>
                    <a:pt x="600302" y="4665066"/>
                    <a:pt x="642875" y="4534232"/>
                  </a:cubicBezTo>
                  <a:cubicBezTo>
                    <a:pt x="642875" y="4534232"/>
                    <a:pt x="628338" y="4830167"/>
                    <a:pt x="618992" y="4982807"/>
                  </a:cubicBezTo>
                  <a:close/>
                  <a:moveTo>
                    <a:pt x="3122497" y="4173918"/>
                  </a:moveTo>
                  <a:cubicBezTo>
                    <a:pt x="3107960" y="4218568"/>
                    <a:pt x="3096538" y="4280870"/>
                    <a:pt x="3083039" y="4346287"/>
                  </a:cubicBezTo>
                  <a:cubicBezTo>
                    <a:pt x="3067464" y="4426241"/>
                    <a:pt x="2958436" y="4563306"/>
                    <a:pt x="3002047" y="4599649"/>
                  </a:cubicBezTo>
                  <a:cubicBezTo>
                    <a:pt x="2989586" y="4626646"/>
                    <a:pt x="2977126" y="4660913"/>
                    <a:pt x="2958436" y="4685833"/>
                  </a:cubicBezTo>
                  <a:cubicBezTo>
                    <a:pt x="2939745" y="4710754"/>
                    <a:pt x="2930399" y="4712831"/>
                    <a:pt x="2907555" y="4713869"/>
                  </a:cubicBezTo>
                  <a:cubicBezTo>
                    <a:pt x="2883673" y="4715946"/>
                    <a:pt x="2843177" y="4677527"/>
                    <a:pt x="2809949" y="4647414"/>
                  </a:cubicBezTo>
                  <a:cubicBezTo>
                    <a:pt x="2792296" y="4631838"/>
                    <a:pt x="2779836" y="4619378"/>
                    <a:pt x="2764261" y="4607956"/>
                  </a:cubicBezTo>
                  <a:cubicBezTo>
                    <a:pt x="2742455" y="4591342"/>
                    <a:pt x="2724803" y="4575767"/>
                    <a:pt x="2702997" y="4591342"/>
                  </a:cubicBezTo>
                  <a:cubicBezTo>
                    <a:pt x="2692613" y="4458431"/>
                    <a:pt x="2678076" y="4418973"/>
                    <a:pt x="2685344" y="4342134"/>
                  </a:cubicBezTo>
                  <a:cubicBezTo>
                    <a:pt x="2689498" y="4299561"/>
                    <a:pt x="2685344" y="4256988"/>
                    <a:pt x="2680153" y="4214415"/>
                  </a:cubicBezTo>
                  <a:cubicBezTo>
                    <a:pt x="2675999" y="4179110"/>
                    <a:pt x="2672884" y="4159381"/>
                    <a:pt x="2667692" y="4117846"/>
                  </a:cubicBezTo>
                  <a:cubicBezTo>
                    <a:pt x="2663539" y="4080465"/>
                    <a:pt x="2656270" y="4056582"/>
                    <a:pt x="2653155" y="4014009"/>
                  </a:cubicBezTo>
                  <a:cubicBezTo>
                    <a:pt x="2649002" y="3960014"/>
                    <a:pt x="2649002" y="3917441"/>
                    <a:pt x="2644848" y="3867600"/>
                  </a:cubicBezTo>
                  <a:cubicBezTo>
                    <a:pt x="2641733" y="3822950"/>
                    <a:pt x="2644848" y="3769993"/>
                    <a:pt x="2657309" y="3728458"/>
                  </a:cubicBezTo>
                  <a:cubicBezTo>
                    <a:pt x="2672884" y="3676540"/>
                    <a:pt x="2690537" y="3648504"/>
                    <a:pt x="2700920" y="3601777"/>
                  </a:cubicBezTo>
                  <a:cubicBezTo>
                    <a:pt x="2716496" y="3530130"/>
                    <a:pt x="2716496" y="3503132"/>
                    <a:pt x="2724803" y="3462636"/>
                  </a:cubicBezTo>
                  <a:cubicBezTo>
                    <a:pt x="2736225" y="3406564"/>
                    <a:pt x="2733109" y="3338032"/>
                    <a:pt x="2752838" y="3276768"/>
                  </a:cubicBezTo>
                  <a:cubicBezTo>
                    <a:pt x="2812025" y="3370221"/>
                    <a:pt x="2881596" y="3497940"/>
                    <a:pt x="2975049" y="3631890"/>
                  </a:cubicBezTo>
                  <a:cubicBezTo>
                    <a:pt x="3009315" y="3680693"/>
                    <a:pt x="3044620" y="3737804"/>
                    <a:pt x="3068502" y="3789722"/>
                  </a:cubicBezTo>
                  <a:cubicBezTo>
                    <a:pt x="3090308" y="3837487"/>
                    <a:pt x="3112114" y="3882137"/>
                    <a:pt x="3127689" y="3929901"/>
                  </a:cubicBezTo>
                  <a:cubicBezTo>
                    <a:pt x="3140150" y="3968321"/>
                    <a:pt x="3149495" y="3992204"/>
                    <a:pt x="3149495" y="4036853"/>
                  </a:cubicBezTo>
                  <a:cubicBezTo>
                    <a:pt x="3149495" y="4086695"/>
                    <a:pt x="3144304" y="4103309"/>
                    <a:pt x="3122497" y="4172880"/>
                  </a:cubicBezTo>
                  <a:close/>
                </a:path>
              </a:pathLst>
            </a:custGeom>
            <a:solidFill>
              <a:srgbClr val="8DE971"/>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510"/>
            </a:p>
          </p:txBody>
        </p:sp>
        <p:grpSp>
          <p:nvGrpSpPr>
            <p:cNvPr id="159" name="Group 158">
              <a:extLst>
                <a:ext uri="{FF2B5EF4-FFF2-40B4-BE49-F238E27FC236}">
                  <a16:creationId xmlns:a16="http://schemas.microsoft.com/office/drawing/2014/main" id="{67B1E14D-0101-4E62-D567-9C2E29A03228}"/>
                </a:ext>
              </a:extLst>
            </p:cNvPr>
            <p:cNvGrpSpPr/>
            <p:nvPr userDrawn="1"/>
          </p:nvGrpSpPr>
          <p:grpSpPr>
            <a:xfrm>
              <a:off x="18922683" y="13377048"/>
              <a:ext cx="2148810" cy="6786546"/>
              <a:chOff x="8874882" y="13377048"/>
              <a:chExt cx="2148810" cy="6786546"/>
            </a:xfrm>
          </p:grpSpPr>
          <p:cxnSp>
            <p:nvCxnSpPr>
              <p:cNvPr id="160" name="Straight Connector 159">
                <a:extLst>
                  <a:ext uri="{FF2B5EF4-FFF2-40B4-BE49-F238E27FC236}">
                    <a16:creationId xmlns:a16="http://schemas.microsoft.com/office/drawing/2014/main" id="{D3D77B43-5CF1-E75A-7EFE-2B475AB95ADE}"/>
                  </a:ext>
                </a:extLst>
              </p:cNvPr>
              <p:cNvCxnSpPr>
                <a:cxnSpLocks/>
              </p:cNvCxnSpPr>
              <p:nvPr/>
            </p:nvCxnSpPr>
            <p:spPr>
              <a:xfrm>
                <a:off x="9949287" y="14040469"/>
                <a:ext cx="0" cy="6123125"/>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1" name="TextBox 160">
                <a:extLst>
                  <a:ext uri="{FF2B5EF4-FFF2-40B4-BE49-F238E27FC236}">
                    <a16:creationId xmlns:a16="http://schemas.microsoft.com/office/drawing/2014/main" id="{B397C464-1E72-4D90-C07E-C9674C512C26}"/>
                  </a:ext>
                </a:extLst>
              </p:cNvPr>
              <p:cNvSpPr txBox="1"/>
              <p:nvPr/>
            </p:nvSpPr>
            <p:spPr>
              <a:xfrm>
                <a:off x="8874882" y="13377048"/>
                <a:ext cx="2148810" cy="350942"/>
              </a:xfrm>
              <a:prstGeom prst="rect">
                <a:avLst/>
              </a:prstGeom>
              <a:noFill/>
            </p:spPr>
            <p:txBody>
              <a:bodyPr wrap="square" lIns="0" tIns="0" rIns="0" bIns="0" rtlCol="0">
                <a:spAutoFit/>
              </a:bodyPr>
              <a:lstStyle/>
              <a:p>
                <a:pPr algn="ctr"/>
                <a:r>
                  <a:rPr lang="en-US" sz="777">
                    <a:latin typeface="Segoe Sans Display Semibold" pitchFamily="2" charset="0"/>
                    <a:cs typeface="Segoe Sans Display Semibold" pitchFamily="2" charset="0"/>
                  </a:rPr>
                  <a:t>5 ft 5 inch</a:t>
                </a:r>
              </a:p>
            </p:txBody>
          </p:sp>
          <p:cxnSp>
            <p:nvCxnSpPr>
              <p:cNvPr id="162" name="Straight Connector 161">
                <a:extLst>
                  <a:ext uri="{FF2B5EF4-FFF2-40B4-BE49-F238E27FC236}">
                    <a16:creationId xmlns:a16="http://schemas.microsoft.com/office/drawing/2014/main" id="{A5184805-AACA-9D85-EE01-9ED57E54BA1B}"/>
                  </a:ext>
                </a:extLst>
              </p:cNvPr>
              <p:cNvCxnSpPr>
                <a:cxnSpLocks/>
              </p:cNvCxnSpPr>
              <p:nvPr/>
            </p:nvCxnSpPr>
            <p:spPr>
              <a:xfrm>
                <a:off x="9743676" y="14006286"/>
                <a:ext cx="411223" cy="0"/>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67" name="Center Screen Safe Space" hidden="1">
            <a:extLst>
              <a:ext uri="{FF2B5EF4-FFF2-40B4-BE49-F238E27FC236}">
                <a16:creationId xmlns:a16="http://schemas.microsoft.com/office/drawing/2014/main" id="{67596BE9-13BB-4C52-3013-CF87F6D422B5}"/>
              </a:ext>
            </a:extLst>
          </p:cNvPr>
          <p:cNvGrpSpPr/>
          <p:nvPr userDrawn="1"/>
        </p:nvGrpSpPr>
        <p:grpSpPr>
          <a:xfrm>
            <a:off x="0" y="0"/>
            <a:ext cx="12192000" cy="6858000"/>
            <a:chOff x="-1" y="0"/>
            <a:chExt cx="43891201" cy="20116800"/>
          </a:xfrm>
        </p:grpSpPr>
        <p:sp>
          <p:nvSpPr>
            <p:cNvPr id="151" name="Rectangle 150">
              <a:extLst>
                <a:ext uri="{FF2B5EF4-FFF2-40B4-BE49-F238E27FC236}">
                  <a16:creationId xmlns:a16="http://schemas.microsoft.com/office/drawing/2014/main" id="{5A7EA45B-D5D2-9FBC-7491-6FFF4C6141FC}"/>
                </a:ext>
              </a:extLst>
            </p:cNvPr>
            <p:cNvSpPr/>
            <p:nvPr userDrawn="1"/>
          </p:nvSpPr>
          <p:spPr bwMode="auto">
            <a:xfrm>
              <a:off x="0" y="0"/>
              <a:ext cx="4076700" cy="20116800"/>
            </a:xfrm>
            <a:prstGeom prst="rect">
              <a:avLst/>
            </a:prstGeom>
            <a:pattFill prst="ltDnDiag">
              <a:fgClr>
                <a:schemeClr val="bg1">
                  <a:lumMod val="75000"/>
                  <a:lumOff val="25000"/>
                </a:schemeClr>
              </a:fgClr>
              <a:bgClr>
                <a:schemeClr val="bg1">
                  <a:lumMod val="90000"/>
                  <a:lumOff val="1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258965" fontAlgn="base">
                <a:spcBef>
                  <a:spcPct val="0"/>
                </a:spcBef>
                <a:spcAft>
                  <a:spcPct val="0"/>
                </a:spcAft>
              </a:pPr>
              <a:endParaRPr lang="en-US" sz="556" err="1">
                <a:solidFill>
                  <a:schemeClr val="bg1"/>
                </a:solidFill>
                <a:ea typeface="Segoe UI" pitchFamily="34" charset="0"/>
                <a:cs typeface="Segoe UI" pitchFamily="34" charset="0"/>
              </a:endParaRPr>
            </a:p>
          </p:txBody>
        </p:sp>
        <p:sp>
          <p:nvSpPr>
            <p:cNvPr id="152" name="Rectangle 151">
              <a:extLst>
                <a:ext uri="{FF2B5EF4-FFF2-40B4-BE49-F238E27FC236}">
                  <a16:creationId xmlns:a16="http://schemas.microsoft.com/office/drawing/2014/main" id="{3573AD2A-6E0E-A2CE-9A7E-AABFDFABAC1C}"/>
                </a:ext>
              </a:extLst>
            </p:cNvPr>
            <p:cNvSpPr/>
            <p:nvPr userDrawn="1"/>
          </p:nvSpPr>
          <p:spPr bwMode="auto">
            <a:xfrm>
              <a:off x="39814500" y="0"/>
              <a:ext cx="4076700" cy="20116800"/>
            </a:xfrm>
            <a:prstGeom prst="rect">
              <a:avLst/>
            </a:prstGeom>
            <a:pattFill prst="ltDnDiag">
              <a:fgClr>
                <a:schemeClr val="bg1">
                  <a:lumMod val="75000"/>
                  <a:lumOff val="25000"/>
                </a:schemeClr>
              </a:fgClr>
              <a:bgClr>
                <a:schemeClr val="bg1">
                  <a:lumMod val="90000"/>
                  <a:lumOff val="1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258965" fontAlgn="base">
                <a:spcBef>
                  <a:spcPct val="0"/>
                </a:spcBef>
                <a:spcAft>
                  <a:spcPct val="0"/>
                </a:spcAft>
              </a:pPr>
              <a:endParaRPr lang="en-US" sz="556" err="1">
                <a:solidFill>
                  <a:schemeClr val="bg1"/>
                </a:solidFill>
                <a:ea typeface="Segoe UI" pitchFamily="34" charset="0"/>
                <a:cs typeface="Segoe UI" pitchFamily="34" charset="0"/>
              </a:endParaRPr>
            </a:p>
          </p:txBody>
        </p:sp>
        <p:cxnSp>
          <p:nvCxnSpPr>
            <p:cNvPr id="153" name="Straight Connector 152">
              <a:extLst>
                <a:ext uri="{FF2B5EF4-FFF2-40B4-BE49-F238E27FC236}">
                  <a16:creationId xmlns:a16="http://schemas.microsoft.com/office/drawing/2014/main" id="{00199AB4-2A7D-D52E-8352-BE8830FA339C}"/>
                </a:ext>
              </a:extLst>
            </p:cNvPr>
            <p:cNvCxnSpPr>
              <a:cxnSpLocks/>
            </p:cNvCxnSpPr>
            <p:nvPr userDrawn="1"/>
          </p:nvCxnSpPr>
          <p:spPr>
            <a:xfrm>
              <a:off x="4076700" y="0"/>
              <a:ext cx="0" cy="20116800"/>
            </a:xfrm>
            <a:prstGeom prst="line">
              <a:avLst/>
            </a:prstGeom>
            <a:ln w="50800">
              <a:solidFill>
                <a:srgbClr val="8DE97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C417723F-F34B-A222-B18F-11593EDE9191}"/>
                </a:ext>
              </a:extLst>
            </p:cNvPr>
            <p:cNvCxnSpPr>
              <a:cxnSpLocks/>
            </p:cNvCxnSpPr>
            <p:nvPr userDrawn="1"/>
          </p:nvCxnSpPr>
          <p:spPr>
            <a:xfrm>
              <a:off x="39814500" y="0"/>
              <a:ext cx="0" cy="20116800"/>
            </a:xfrm>
            <a:prstGeom prst="line">
              <a:avLst/>
            </a:prstGeom>
            <a:ln w="50800">
              <a:solidFill>
                <a:srgbClr val="8DE97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C66D465A-2D6D-BAD4-CE2C-B64A75123154}"/>
                </a:ext>
              </a:extLst>
            </p:cNvPr>
            <p:cNvSpPr txBox="1"/>
            <p:nvPr userDrawn="1"/>
          </p:nvSpPr>
          <p:spPr>
            <a:xfrm>
              <a:off x="-1" y="8396408"/>
              <a:ext cx="4076697" cy="2708679"/>
            </a:xfrm>
            <a:prstGeom prst="rect">
              <a:avLst/>
            </a:prstGeom>
            <a:noFill/>
          </p:spPr>
          <p:txBody>
            <a:bodyPr wrap="square" lIns="0" tIns="0" rIns="0" bIns="0" rtlCol="0">
              <a:spAutoFit/>
            </a:bodyPr>
            <a:lstStyle/>
            <a:p>
              <a:pPr algn="ctr"/>
              <a:r>
                <a:rPr lang="en-US" sz="1500">
                  <a:latin typeface="Segoe Sans Display Semibold" pitchFamily="2" charset="0"/>
                  <a:cs typeface="Segoe Sans Display Semibold" pitchFamily="2" charset="0"/>
                </a:rPr>
                <a:t>CENTER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SCREEN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SAFE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SPACE</a:t>
              </a:r>
            </a:p>
          </p:txBody>
        </p:sp>
        <p:sp>
          <p:nvSpPr>
            <p:cNvPr id="156" name="TextBox 155">
              <a:extLst>
                <a:ext uri="{FF2B5EF4-FFF2-40B4-BE49-F238E27FC236}">
                  <a16:creationId xmlns:a16="http://schemas.microsoft.com/office/drawing/2014/main" id="{04B42A27-0685-AD1E-64AC-525A79D24820}"/>
                </a:ext>
              </a:extLst>
            </p:cNvPr>
            <p:cNvSpPr txBox="1"/>
            <p:nvPr userDrawn="1"/>
          </p:nvSpPr>
          <p:spPr>
            <a:xfrm>
              <a:off x="39814500" y="8396408"/>
              <a:ext cx="4076697" cy="2708679"/>
            </a:xfrm>
            <a:prstGeom prst="rect">
              <a:avLst/>
            </a:prstGeom>
            <a:noFill/>
          </p:spPr>
          <p:txBody>
            <a:bodyPr wrap="square" lIns="0" tIns="0" rIns="0" bIns="0" rtlCol="0">
              <a:spAutoFit/>
            </a:bodyPr>
            <a:lstStyle/>
            <a:p>
              <a:pPr algn="ctr"/>
              <a:r>
                <a:rPr lang="en-US" sz="1500">
                  <a:latin typeface="Segoe Sans Display Semibold" pitchFamily="2" charset="0"/>
                  <a:cs typeface="Segoe Sans Display Semibold" pitchFamily="2" charset="0"/>
                </a:rPr>
                <a:t>CENTER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SCREEN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SAFE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SPACE</a:t>
              </a:r>
            </a:p>
          </p:txBody>
        </p:sp>
      </p:grpSp>
    </p:spTree>
    <p:extLst>
      <p:ext uri="{BB962C8B-B14F-4D97-AF65-F5344CB8AC3E}">
        <p14:creationId xmlns:p14="http://schemas.microsoft.com/office/powerpoint/2010/main" val="4286429958"/>
      </p:ext>
    </p:extLst>
  </p:cSld>
  <p:clrMap bg1="dk1" tx1="lt1" bg2="dk2" tx2="lt2" accent1="accent1" accent2="accent2" accent3="accent3" accent4="accent4" accent5="accent5" accent6="accent6" hlink="hlink" folHlink="folHlink"/>
  <p:sldLayoutIdLst>
    <p:sldLayoutId id="2147485980" r:id="rId1"/>
    <p:sldLayoutId id="2147485981" r:id="rId2"/>
    <p:sldLayoutId id="2147485982" r:id="rId3"/>
    <p:sldLayoutId id="2147485983" r:id="rId4"/>
    <p:sldLayoutId id="2147485984" r:id="rId5"/>
    <p:sldLayoutId id="2147485985" r:id="rId6"/>
    <p:sldLayoutId id="2147485986" r:id="rId7"/>
    <p:sldLayoutId id="2147485987" r:id="rId8"/>
    <p:sldLayoutId id="2147485988" r:id="rId9"/>
    <p:sldLayoutId id="2147485989" r:id="rId10"/>
    <p:sldLayoutId id="2147485990" r:id="rId11"/>
    <p:sldLayoutId id="2147485991" r:id="rId12"/>
    <p:sldLayoutId id="2147485992" r:id="rId13"/>
    <p:sldLayoutId id="2147485993" r:id="rId14"/>
    <p:sldLayoutId id="2147485994" r:id="rId15"/>
    <p:sldLayoutId id="2147485995" r:id="rId16"/>
    <p:sldLayoutId id="2147485996" r:id="rId17"/>
    <p:sldLayoutId id="2147485997" r:id="rId18"/>
    <p:sldLayoutId id="2147485998" r:id="rId19"/>
    <p:sldLayoutId id="2147485999" r:id="rId20"/>
    <p:sldLayoutId id="2147486000" r:id="rId21"/>
    <p:sldLayoutId id="2147486001" r:id="rId22"/>
    <p:sldLayoutId id="2147486002" r:id="rId23"/>
    <p:sldLayoutId id="2147486003" r:id="rId24"/>
    <p:sldLayoutId id="2147486004" r:id="rId25"/>
    <p:sldLayoutId id="2147486005" r:id="rId26"/>
    <p:sldLayoutId id="2147486006" r:id="rId27"/>
    <p:sldLayoutId id="2147486007" r:id="rId28"/>
    <p:sldLayoutId id="2147486008" r:id="rId29"/>
    <p:sldLayoutId id="2147486009" r:id="rId30"/>
    <p:sldLayoutId id="2147486010" r:id="rId31"/>
    <p:sldLayoutId id="2147486011" r:id="rId32"/>
    <p:sldLayoutId id="2147486012" r:id="rId33"/>
    <p:sldLayoutId id="2147486013" r:id="rId34"/>
    <p:sldLayoutId id="2147486014" r:id="rId35"/>
    <p:sldLayoutId id="2147486015" r:id="rId36"/>
    <p:sldLayoutId id="2147486016" r:id="rId37"/>
    <p:sldLayoutId id="2147486017" r:id="rId38"/>
    <p:sldLayoutId id="2147486018" r:id="rId39"/>
    <p:sldLayoutId id="2147486019" r:id="rId40"/>
    <p:sldLayoutId id="2147486020" r:id="rId41"/>
    <p:sldLayoutId id="2147486021" r:id="rId42"/>
    <p:sldLayoutId id="2147486022" r:id="rId43"/>
    <p:sldLayoutId id="2147486023" r:id="rId44"/>
    <p:sldLayoutId id="2147486024" r:id="rId45"/>
    <p:sldLayoutId id="2147486025" r:id="rId46"/>
    <p:sldLayoutId id="2147486026" r:id="rId47"/>
    <p:sldLayoutId id="2147486027" r:id="rId48"/>
    <p:sldLayoutId id="2147486028" r:id="rId49"/>
    <p:sldLayoutId id="2147486029" r:id="rId50"/>
    <p:sldLayoutId id="2147486030" r:id="rId51"/>
    <p:sldLayoutId id="2147486182" r:id="rId52"/>
  </p:sldLayoutIdLst>
  <p:transition>
    <p:fade/>
  </p:transition>
  <p:hf sldNum="0" hdr="0" ftr="0" dt="0"/>
  <p:txStyles>
    <p:title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p:titleStyle>
    <p:bodyStyle>
      <a:lvl1pPr marL="186225" marR="0" indent="-186225" algn="l" defTabSz="7598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281" kern="1200" spc="0" baseline="0">
          <a:solidFill>
            <a:schemeClr val="tx1"/>
          </a:solidFill>
          <a:latin typeface="+mn-lt"/>
          <a:ea typeface="+mn-ea"/>
          <a:cs typeface="Segoe UI" panose="020B0502040204020203" pitchFamily="34" charset="0"/>
        </a:defRPr>
      </a:lvl1pPr>
      <a:lvl2pPr marL="372450" marR="0" indent="-186225" algn="l" defTabSz="7598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29" kern="1200" spc="0" baseline="0">
          <a:solidFill>
            <a:schemeClr val="tx1"/>
          </a:solidFill>
          <a:latin typeface="+mn-lt"/>
          <a:ea typeface="+mn-ea"/>
          <a:cs typeface="+mn-cs"/>
        </a:defRPr>
      </a:lvl2pPr>
      <a:lvl3pPr marL="535398" marR="0" indent="-162946" algn="l" defTabSz="7598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04" kern="1200" spc="0" baseline="0">
          <a:solidFill>
            <a:schemeClr val="tx1"/>
          </a:solidFill>
          <a:latin typeface="+mn-lt"/>
          <a:ea typeface="+mn-ea"/>
          <a:cs typeface="+mn-cs"/>
        </a:defRPr>
      </a:lvl3pPr>
      <a:lvl4pPr marL="686705" marR="0" indent="-147428" algn="l" defTabSz="7598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4pPr>
      <a:lvl5pPr marL="834133" marR="0" indent="-137082" algn="l" defTabSz="7598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5pPr>
      <a:lvl6pPr marL="2089566" indent="-189961" algn="l" defTabSz="759842" rtl="0" eaLnBrk="1" latinLnBrk="0" hangingPunct="1">
        <a:spcBef>
          <a:spcPct val="20000"/>
        </a:spcBef>
        <a:buFont typeface="Arial" pitchFamily="34" charset="0"/>
        <a:buChar char="•"/>
        <a:defRPr sz="1629" kern="1200">
          <a:solidFill>
            <a:schemeClr val="tx1"/>
          </a:solidFill>
          <a:latin typeface="+mn-lt"/>
          <a:ea typeface="+mn-ea"/>
          <a:cs typeface="+mn-cs"/>
        </a:defRPr>
      </a:lvl6pPr>
      <a:lvl7pPr marL="2469488" indent="-189961" algn="l" defTabSz="759842" rtl="0" eaLnBrk="1" latinLnBrk="0" hangingPunct="1">
        <a:spcBef>
          <a:spcPct val="20000"/>
        </a:spcBef>
        <a:buFont typeface="Arial" pitchFamily="34" charset="0"/>
        <a:buChar char="•"/>
        <a:defRPr sz="1629" kern="1200">
          <a:solidFill>
            <a:schemeClr val="tx1"/>
          </a:solidFill>
          <a:latin typeface="+mn-lt"/>
          <a:ea typeface="+mn-ea"/>
          <a:cs typeface="+mn-cs"/>
        </a:defRPr>
      </a:lvl7pPr>
      <a:lvl8pPr marL="2849410" indent="-189961" algn="l" defTabSz="759842" rtl="0" eaLnBrk="1" latinLnBrk="0" hangingPunct="1">
        <a:spcBef>
          <a:spcPct val="20000"/>
        </a:spcBef>
        <a:buFont typeface="Arial" pitchFamily="34" charset="0"/>
        <a:buChar char="•"/>
        <a:defRPr sz="1629" kern="1200">
          <a:solidFill>
            <a:schemeClr val="tx1"/>
          </a:solidFill>
          <a:latin typeface="+mn-lt"/>
          <a:ea typeface="+mn-ea"/>
          <a:cs typeface="+mn-cs"/>
        </a:defRPr>
      </a:lvl8pPr>
      <a:lvl9pPr marL="3229332" indent="-189961" algn="l" defTabSz="759842" rtl="0" eaLnBrk="1" latinLnBrk="0" hangingPunct="1">
        <a:spcBef>
          <a:spcPct val="20000"/>
        </a:spcBef>
        <a:buFont typeface="Arial" pitchFamily="34" charset="0"/>
        <a:buChar char="•"/>
        <a:defRPr sz="1629" kern="1200">
          <a:solidFill>
            <a:schemeClr val="tx1"/>
          </a:solidFill>
          <a:latin typeface="+mn-lt"/>
          <a:ea typeface="+mn-ea"/>
          <a:cs typeface="+mn-cs"/>
        </a:defRPr>
      </a:lvl9pPr>
    </p:bodyStyle>
    <p:otherStyle>
      <a:defPPr>
        <a:defRPr lang="en-US"/>
      </a:defPPr>
      <a:lvl1pPr marL="0" algn="l" defTabSz="759842" rtl="0" eaLnBrk="1" latinLnBrk="0" hangingPunct="1">
        <a:defRPr sz="1467" kern="1200">
          <a:solidFill>
            <a:schemeClr val="tx1"/>
          </a:solidFill>
          <a:latin typeface="+mn-lt"/>
          <a:ea typeface="+mn-ea"/>
          <a:cs typeface="+mn-cs"/>
        </a:defRPr>
      </a:lvl1pPr>
      <a:lvl2pPr marL="379921" algn="l" defTabSz="759842" rtl="0" eaLnBrk="1" latinLnBrk="0" hangingPunct="1">
        <a:defRPr sz="1467" kern="1200">
          <a:solidFill>
            <a:schemeClr val="tx1"/>
          </a:solidFill>
          <a:latin typeface="+mn-lt"/>
          <a:ea typeface="+mn-ea"/>
          <a:cs typeface="+mn-cs"/>
        </a:defRPr>
      </a:lvl2pPr>
      <a:lvl3pPr marL="759842" algn="l" defTabSz="759842" rtl="0" eaLnBrk="1" latinLnBrk="0" hangingPunct="1">
        <a:defRPr sz="1467" kern="1200">
          <a:solidFill>
            <a:schemeClr val="tx1"/>
          </a:solidFill>
          <a:latin typeface="+mn-lt"/>
          <a:ea typeface="+mn-ea"/>
          <a:cs typeface="+mn-cs"/>
        </a:defRPr>
      </a:lvl3pPr>
      <a:lvl4pPr marL="1139763" algn="l" defTabSz="759842" rtl="0" eaLnBrk="1" latinLnBrk="0" hangingPunct="1">
        <a:defRPr sz="1467" kern="1200">
          <a:solidFill>
            <a:schemeClr val="tx1"/>
          </a:solidFill>
          <a:latin typeface="+mn-lt"/>
          <a:ea typeface="+mn-ea"/>
          <a:cs typeface="+mn-cs"/>
        </a:defRPr>
      </a:lvl4pPr>
      <a:lvl5pPr marL="1519685" algn="l" defTabSz="759842" rtl="0" eaLnBrk="1" latinLnBrk="0" hangingPunct="1">
        <a:defRPr sz="1467" kern="1200">
          <a:solidFill>
            <a:schemeClr val="tx1"/>
          </a:solidFill>
          <a:latin typeface="+mn-lt"/>
          <a:ea typeface="+mn-ea"/>
          <a:cs typeface="+mn-cs"/>
        </a:defRPr>
      </a:lvl5pPr>
      <a:lvl6pPr marL="1899607" algn="l" defTabSz="759842" rtl="0" eaLnBrk="1" latinLnBrk="0" hangingPunct="1">
        <a:defRPr sz="1467" kern="1200">
          <a:solidFill>
            <a:schemeClr val="tx1"/>
          </a:solidFill>
          <a:latin typeface="+mn-lt"/>
          <a:ea typeface="+mn-ea"/>
          <a:cs typeface="+mn-cs"/>
        </a:defRPr>
      </a:lvl6pPr>
      <a:lvl7pPr marL="2279528" algn="l" defTabSz="759842" rtl="0" eaLnBrk="1" latinLnBrk="0" hangingPunct="1">
        <a:defRPr sz="1467" kern="1200">
          <a:solidFill>
            <a:schemeClr val="tx1"/>
          </a:solidFill>
          <a:latin typeface="+mn-lt"/>
          <a:ea typeface="+mn-ea"/>
          <a:cs typeface="+mn-cs"/>
        </a:defRPr>
      </a:lvl7pPr>
      <a:lvl8pPr marL="2659449" algn="l" defTabSz="759842" rtl="0" eaLnBrk="1" latinLnBrk="0" hangingPunct="1">
        <a:defRPr sz="1467" kern="1200">
          <a:solidFill>
            <a:schemeClr val="tx1"/>
          </a:solidFill>
          <a:latin typeface="+mn-lt"/>
          <a:ea typeface="+mn-ea"/>
          <a:cs typeface="+mn-cs"/>
        </a:defRPr>
      </a:lvl8pPr>
      <a:lvl9pPr marL="3039371" algn="l" defTabSz="759842" rtl="0" eaLnBrk="1" latinLnBrk="0" hangingPunct="1">
        <a:defRPr sz="1467"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1326">
          <p15:clr>
            <a:srgbClr val="C35EA4"/>
          </p15:clr>
        </p15:guide>
        <p15:guide id="17" pos="26328">
          <p15:clr>
            <a:srgbClr val="C35EA4"/>
          </p15:clr>
        </p15:guide>
        <p15:guide id="25" orient="horz" pos="1082">
          <p15:clr>
            <a:srgbClr val="C35EA4"/>
          </p15:clr>
        </p15:guide>
        <p15:guide id="26" orient="horz" pos="11584">
          <p15:clr>
            <a:srgbClr val="C35EA4"/>
          </p15:clr>
        </p15:guide>
        <p15:guide id="27" orient="horz" pos="540">
          <p15:clr>
            <a:srgbClr val="A4A3A4"/>
          </p15:clr>
        </p15:guide>
        <p15:guide id="28" pos="666">
          <p15:clr>
            <a:srgbClr val="A4A3A4"/>
          </p15:clr>
        </p15:guide>
        <p15:guide id="29" orient="horz" pos="12129">
          <p15:clr>
            <a:srgbClr val="A4A3A4"/>
          </p15:clr>
        </p15:guide>
        <p15:guide id="30" pos="26982">
          <p15:clr>
            <a:srgbClr val="A4A3A4"/>
          </p15:clr>
        </p15:guide>
        <p15:guide id="31" orient="horz" pos="11757">
          <p15:clr>
            <a:srgbClr val="F26B43"/>
          </p15:clr>
        </p15:guide>
        <p15:guide id="32" pos="2569">
          <p15:clr>
            <a:srgbClr val="9FCC3B"/>
          </p15:clr>
        </p15:guide>
        <p15:guide id="33" pos="25079">
          <p15:clr>
            <a:srgbClr val="9FCC3B"/>
          </p15:clr>
        </p15:guide>
        <p15:guide id="34" pos="23999">
          <p15:clr>
            <a:srgbClr val="C35EA4"/>
          </p15:clr>
        </p15:guide>
        <p15:guide id="35" pos="24551">
          <p15:clr>
            <a:srgbClr val="A4A3A4"/>
          </p15:clr>
        </p15:guide>
        <p15:guide id="36" pos="3649">
          <p15:clr>
            <a:srgbClr val="C35EA4"/>
          </p15:clr>
        </p15:guide>
        <p15:guide id="37" pos="3097">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21" y="2743200"/>
            <a:ext cx="6858000" cy="1371600"/>
          </a:xfrm>
          <a:prstGeom prst="rect">
            <a:avLst/>
          </a:prstGeom>
        </p:spPr>
      </p:pic>
      <p:pic>
        <p:nvPicPr>
          <p:cNvPr id="5" name="Picture 4">
            <a:extLst>
              <a:ext uri="{FF2B5EF4-FFF2-40B4-BE49-F238E27FC236}">
                <a16:creationId xmlns:a16="http://schemas.microsoft.com/office/drawing/2014/main" id="{F84E4143-2E33-0E3E-221A-FA3F7F8CB7D4}"/>
              </a:ext>
            </a:extLst>
          </p:cNvPr>
          <p:cNvPicPr>
            <a:picLocks noChangeAspect="1"/>
          </p:cNvPicPr>
          <p:nvPr userDrawn="1"/>
        </p:nvPicPr>
        <p:blipFill>
          <a:blip r:embed="rId54"/>
          <a:stretch>
            <a:fillRect/>
          </a:stretch>
        </p:blipFill>
        <p:spPr>
          <a:xfrm rot="5400000">
            <a:off x="13652857" y="5312286"/>
            <a:ext cx="522183" cy="455900"/>
          </a:xfrm>
          <a:prstGeom prst="rect">
            <a:avLst/>
          </a:prstGeom>
        </p:spPr>
      </p:pic>
    </p:spTree>
    <p:extLst>
      <p:ext uri="{BB962C8B-B14F-4D97-AF65-F5344CB8AC3E}">
        <p14:creationId xmlns:p14="http://schemas.microsoft.com/office/powerpoint/2010/main" val="1470710968"/>
      </p:ext>
    </p:extLst>
  </p:cSld>
  <p:clrMap bg1="dk1" tx1="lt1" bg2="dk2" tx2="lt2" accent1="accent1" accent2="accent2" accent3="accent3" accent4="accent4" accent5="accent5" accent6="accent6" hlink="hlink" folHlink="folHlink"/>
  <p:sldLayoutIdLst>
    <p:sldLayoutId id="2147486032" r:id="rId1"/>
    <p:sldLayoutId id="2147486033" r:id="rId2"/>
    <p:sldLayoutId id="2147486034" r:id="rId3"/>
    <p:sldLayoutId id="2147486035" r:id="rId4"/>
    <p:sldLayoutId id="2147486036" r:id="rId5"/>
    <p:sldLayoutId id="2147486037" r:id="rId6"/>
    <p:sldLayoutId id="2147486038" r:id="rId7"/>
    <p:sldLayoutId id="2147486039" r:id="rId8"/>
    <p:sldLayoutId id="2147486040" r:id="rId9"/>
    <p:sldLayoutId id="2147486041" r:id="rId10"/>
    <p:sldLayoutId id="2147486042" r:id="rId11"/>
    <p:sldLayoutId id="2147486043" r:id="rId12"/>
    <p:sldLayoutId id="2147486044" r:id="rId13"/>
    <p:sldLayoutId id="2147486045" r:id="rId14"/>
    <p:sldLayoutId id="2147486046" r:id="rId15"/>
    <p:sldLayoutId id="2147486047" r:id="rId16"/>
    <p:sldLayoutId id="2147486048" r:id="rId17"/>
    <p:sldLayoutId id="2147486049" r:id="rId18"/>
    <p:sldLayoutId id="2147486050" r:id="rId19"/>
    <p:sldLayoutId id="2147486051" r:id="rId20"/>
    <p:sldLayoutId id="2147486052" r:id="rId21"/>
    <p:sldLayoutId id="2147486053" r:id="rId22"/>
    <p:sldLayoutId id="2147486054" r:id="rId23"/>
    <p:sldLayoutId id="2147486055" r:id="rId24"/>
    <p:sldLayoutId id="2147486056" r:id="rId25"/>
    <p:sldLayoutId id="2147486057" r:id="rId26"/>
    <p:sldLayoutId id="2147486058" r:id="rId27"/>
    <p:sldLayoutId id="2147486059" r:id="rId28"/>
    <p:sldLayoutId id="2147486060" r:id="rId29"/>
    <p:sldLayoutId id="2147486061" r:id="rId30"/>
    <p:sldLayoutId id="2147486062" r:id="rId31"/>
    <p:sldLayoutId id="2147486063" r:id="rId32"/>
    <p:sldLayoutId id="2147486064" r:id="rId33"/>
    <p:sldLayoutId id="2147486065" r:id="rId34"/>
    <p:sldLayoutId id="2147486066" r:id="rId35"/>
    <p:sldLayoutId id="2147486067" r:id="rId36"/>
    <p:sldLayoutId id="2147486068" r:id="rId37"/>
    <p:sldLayoutId id="2147486069" r:id="rId38"/>
    <p:sldLayoutId id="2147486070" r:id="rId39"/>
    <p:sldLayoutId id="2147486071" r:id="rId40"/>
    <p:sldLayoutId id="2147486072" r:id="rId41"/>
    <p:sldLayoutId id="2147486073" r:id="rId42"/>
    <p:sldLayoutId id="2147486074" r:id="rId43"/>
    <p:sldLayoutId id="2147486075" r:id="rId44"/>
    <p:sldLayoutId id="2147486076" r:id="rId45"/>
    <p:sldLayoutId id="2147486077" r:id="rId46"/>
    <p:sldLayoutId id="2147486078" r:id="rId47"/>
    <p:sldLayoutId id="2147486079" r:id="rId48"/>
    <p:sldLayoutId id="2147486080" r:id="rId49"/>
    <p:sldLayoutId id="2147486081" r:id="rId50"/>
  </p:sldLayoutIdLst>
  <p:transition>
    <p:fade/>
  </p:transition>
  <p:hf sldNum="0" hdr="0" ftr="0" dt="0"/>
  <p:txStyles>
    <p:titleStyle>
      <a:lvl1pPr algn="l" defTabSz="914192" rtl="0" eaLnBrk="1" latinLnBrk="0" hangingPunct="1">
        <a:lnSpc>
          <a:spcPct val="100000"/>
        </a:lnSpc>
        <a:spcBef>
          <a:spcPct val="0"/>
        </a:spcBef>
        <a:buNone/>
        <a:defRPr lang="en-US" sz="3528" b="0" kern="1200" cap="none" spc="-49" baseline="0" dirty="0" smtClean="0">
          <a:ln w="3175">
            <a:noFill/>
          </a:ln>
          <a:solidFill>
            <a:schemeClr val="tx1"/>
          </a:solidFill>
          <a:effectLst/>
          <a:latin typeface="+mj-lt"/>
          <a:ea typeface="+mn-ea"/>
          <a:cs typeface="Segoe UI" pitchFamily="34" charset="0"/>
        </a:defRPr>
      </a:lvl1pPr>
    </p:titleStyle>
    <p:bodyStyle>
      <a:lvl1pPr marL="224054" marR="0" indent="-224054" algn="l" defTabSz="91419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solidFill>
            <a:schemeClr val="tx1"/>
          </a:solidFill>
          <a:latin typeface="+mn-lt"/>
          <a:ea typeface="+mn-ea"/>
          <a:cs typeface="Segoe UI" panose="020B0502040204020203" pitchFamily="34" charset="0"/>
        </a:defRPr>
      </a:lvl1pPr>
      <a:lvl2pPr marL="448107" marR="0" indent="-224054" algn="l" defTabSz="91419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solidFill>
            <a:schemeClr val="tx1"/>
          </a:solidFill>
          <a:latin typeface="+mn-lt"/>
          <a:ea typeface="+mn-ea"/>
          <a:cs typeface="+mn-cs"/>
        </a:defRPr>
      </a:lvl2pPr>
      <a:lvl3pPr marL="644154" marR="0" indent="-196047" algn="l" defTabSz="91419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7" kern="1200" spc="0" baseline="0">
          <a:solidFill>
            <a:schemeClr val="tx1"/>
          </a:solidFill>
          <a:latin typeface="+mn-lt"/>
          <a:ea typeface="+mn-ea"/>
          <a:cs typeface="+mn-cs"/>
        </a:defRPr>
      </a:lvl3pPr>
      <a:lvl4pPr marL="826199" marR="0" indent="-177375" algn="l" defTabSz="91419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1" kern="1200" spc="0" baseline="0">
          <a:solidFill>
            <a:schemeClr val="tx1"/>
          </a:solidFill>
          <a:latin typeface="+mn-lt"/>
          <a:ea typeface="+mn-ea"/>
          <a:cs typeface="+mn-cs"/>
        </a:defRPr>
      </a:lvl4pPr>
      <a:lvl5pPr marL="1003573" marR="0" indent="-164929" algn="l" defTabSz="91419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1"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75">
          <p15:clr>
            <a:srgbClr val="C35EA4"/>
          </p15:clr>
        </p15:guide>
        <p15:guide id="17" pos="7460">
          <p15:clr>
            <a:srgbClr val="C35EA4"/>
          </p15:clr>
        </p15:guide>
        <p15:guide id="25" orient="horz" pos="376">
          <p15:clr>
            <a:srgbClr val="C35EA4"/>
          </p15:clr>
        </p15:guide>
        <p15:guide id="26" orient="horz" pos="4028">
          <p15:clr>
            <a:srgbClr val="C35EA4"/>
          </p15:clr>
        </p15:guide>
        <p15:guide id="27" orient="horz" pos="188">
          <p15:clr>
            <a:srgbClr val="A4A3A4"/>
          </p15:clr>
        </p15:guide>
        <p15:guide id="28" pos="189">
          <p15:clr>
            <a:srgbClr val="A4A3A4"/>
          </p15:clr>
        </p15:guide>
        <p15:guide id="29" orient="horz" pos="4217">
          <p15:clr>
            <a:srgbClr val="A4A3A4"/>
          </p15:clr>
        </p15:guide>
        <p15:guide id="30" pos="7645">
          <p15:clr>
            <a:srgbClr val="A4A3A4"/>
          </p15:clr>
        </p15:guide>
        <p15:guide id="31" orient="horz" pos="408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233923515"/>
      </p:ext>
    </p:extLst>
  </p:cSld>
  <p:clrMap bg1="lt1" tx1="dk1" bg2="lt2" tx2="dk2" accent1="accent1" accent2="accent2" accent3="accent3" accent4="accent4" accent5="accent5" accent6="accent6" hlink="hlink" folHlink="folHlink"/>
  <p:sldLayoutIdLst>
    <p:sldLayoutId id="2147486083" r:id="rId1"/>
    <p:sldLayoutId id="2147486084" r:id="rId2"/>
    <p:sldLayoutId id="2147486085" r:id="rId3"/>
    <p:sldLayoutId id="2147486086" r:id="rId4"/>
    <p:sldLayoutId id="2147486087" r:id="rId5"/>
    <p:sldLayoutId id="2147486088" r:id="rId6"/>
    <p:sldLayoutId id="2147486089" r:id="rId7"/>
    <p:sldLayoutId id="2147486090" r:id="rId8"/>
    <p:sldLayoutId id="2147486091" r:id="rId9"/>
    <p:sldLayoutId id="2147486092" r:id="rId10"/>
    <p:sldLayoutId id="2147486093" r:id="rId11"/>
    <p:sldLayoutId id="2147486094" r:id="rId12"/>
    <p:sldLayoutId id="2147486095" r:id="rId13"/>
    <p:sldLayoutId id="2147486096" r:id="rId14"/>
    <p:sldLayoutId id="2147486097" r:id="rId15"/>
    <p:sldLayoutId id="2147486098" r:id="rId16"/>
    <p:sldLayoutId id="2147486099" r:id="rId17"/>
    <p:sldLayoutId id="2147486100" r:id="rId18"/>
    <p:sldLayoutId id="2147486101" r:id="rId19"/>
    <p:sldLayoutId id="2147486102" r:id="rId20"/>
    <p:sldLayoutId id="2147486103" r:id="rId21"/>
    <p:sldLayoutId id="2147486104" r:id="rId22"/>
    <p:sldLayoutId id="2147486105" r:id="rId23"/>
    <p:sldLayoutId id="2147486106" r:id="rId24"/>
    <p:sldLayoutId id="2147486107" r:id="rId25"/>
    <p:sldLayoutId id="2147486108" r:id="rId26"/>
    <p:sldLayoutId id="2147486109" r:id="rId27"/>
    <p:sldLayoutId id="2147486110" r:id="rId28"/>
    <p:sldLayoutId id="2147486111" r:id="rId29"/>
    <p:sldLayoutId id="2147486112" r:id="rId30"/>
    <p:sldLayoutId id="2147486113" r:id="rId31"/>
    <p:sldLayoutId id="2147486114" r:id="rId32"/>
    <p:sldLayoutId id="2147486115" r:id="rId33"/>
    <p:sldLayoutId id="2147486116" r:id="rId34"/>
    <p:sldLayoutId id="2147486117" r:id="rId35"/>
    <p:sldLayoutId id="2147486118" r:id="rId36"/>
    <p:sldLayoutId id="2147486119" r:id="rId37"/>
    <p:sldLayoutId id="2147486120" r:id="rId38"/>
    <p:sldLayoutId id="2147486121" r:id="rId39"/>
    <p:sldLayoutId id="2147486122" r:id="rId40"/>
    <p:sldLayoutId id="2147486123" r:id="rId41"/>
    <p:sldLayoutId id="2147486124" r:id="rId42"/>
    <p:sldLayoutId id="2147486125" r:id="rId43"/>
    <p:sldLayoutId id="2147486126" r:id="rId44"/>
    <p:sldLayoutId id="2147486127" r:id="rId45"/>
    <p:sldLayoutId id="2147486128" r:id="rId46"/>
    <p:sldLayoutId id="2147486129" r:id="rId47"/>
    <p:sldLayoutId id="2147486130"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4183136229"/>
      </p:ext>
    </p:extLst>
  </p:cSld>
  <p:clrMap bg1="dk1" tx1="lt1" bg2="dk2" tx2="lt2" accent1="accent1" accent2="accent2" accent3="accent3" accent4="accent4" accent5="accent5" accent6="accent6" hlink="hlink" folHlink="folHlink"/>
  <p:sldLayoutIdLst>
    <p:sldLayoutId id="2147486133" r:id="rId1"/>
    <p:sldLayoutId id="2147486134" r:id="rId2"/>
    <p:sldLayoutId id="2147486135" r:id="rId3"/>
    <p:sldLayoutId id="2147486136" r:id="rId4"/>
    <p:sldLayoutId id="2147486137" r:id="rId5"/>
    <p:sldLayoutId id="2147486138" r:id="rId6"/>
    <p:sldLayoutId id="2147486139" r:id="rId7"/>
    <p:sldLayoutId id="2147486140" r:id="rId8"/>
    <p:sldLayoutId id="2147486141" r:id="rId9"/>
    <p:sldLayoutId id="2147486142" r:id="rId10"/>
    <p:sldLayoutId id="2147486143" r:id="rId11"/>
    <p:sldLayoutId id="2147486144" r:id="rId12"/>
    <p:sldLayoutId id="2147486145" r:id="rId13"/>
    <p:sldLayoutId id="2147486146" r:id="rId14"/>
    <p:sldLayoutId id="2147486147" r:id="rId15"/>
    <p:sldLayoutId id="2147486148" r:id="rId16"/>
    <p:sldLayoutId id="2147486149" r:id="rId17"/>
    <p:sldLayoutId id="2147486150" r:id="rId18"/>
    <p:sldLayoutId id="2147486151" r:id="rId19"/>
    <p:sldLayoutId id="2147486152" r:id="rId20"/>
    <p:sldLayoutId id="2147486153" r:id="rId21"/>
    <p:sldLayoutId id="2147486154" r:id="rId22"/>
    <p:sldLayoutId id="2147486155" r:id="rId23"/>
    <p:sldLayoutId id="2147486156" r:id="rId24"/>
    <p:sldLayoutId id="2147486157" r:id="rId25"/>
    <p:sldLayoutId id="2147486158" r:id="rId26"/>
    <p:sldLayoutId id="2147486159" r:id="rId27"/>
    <p:sldLayoutId id="2147486160" r:id="rId28"/>
    <p:sldLayoutId id="2147486161" r:id="rId29"/>
    <p:sldLayoutId id="2147486162" r:id="rId30"/>
    <p:sldLayoutId id="2147486163" r:id="rId31"/>
    <p:sldLayoutId id="2147486164" r:id="rId32"/>
    <p:sldLayoutId id="2147486165" r:id="rId33"/>
    <p:sldLayoutId id="2147486166" r:id="rId34"/>
    <p:sldLayoutId id="2147486167" r:id="rId35"/>
    <p:sldLayoutId id="2147486168" r:id="rId36"/>
    <p:sldLayoutId id="2147486169" r:id="rId37"/>
    <p:sldLayoutId id="2147486170" r:id="rId38"/>
    <p:sldLayoutId id="2147486171" r:id="rId39"/>
    <p:sldLayoutId id="2147486172" r:id="rId40"/>
    <p:sldLayoutId id="2147486173" r:id="rId41"/>
    <p:sldLayoutId id="2147486174" r:id="rId42"/>
    <p:sldLayoutId id="2147486175" r:id="rId43"/>
    <p:sldLayoutId id="2147486176" r:id="rId44"/>
    <p:sldLayoutId id="2147486177" r:id="rId45"/>
    <p:sldLayoutId id="2147486178" r:id="rId46"/>
    <p:sldLayoutId id="2147486179" r:id="rId47"/>
    <p:sldLayoutId id="2147486180" r:id="rId48"/>
    <p:sldLayoutId id="2147486181"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xml"/><Relationship Id="rId1" Type="http://schemas.openxmlformats.org/officeDocument/2006/relationships/slideLayout" Target="../slideLayouts/slideLayout298.xml"/><Relationship Id="rId4" Type="http://schemas.openxmlformats.org/officeDocument/2006/relationships/image" Target="../media/image4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66.xml"/></Relationships>
</file>

<file path=ppt/slides/_rels/slide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298.xml"/></Relationships>
</file>

<file path=ppt/slides/_rels/slide1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98.xml"/><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8" Type="http://schemas.openxmlformats.org/officeDocument/2006/relationships/image" Target="../media/image93.svg"/><Relationship Id="rId13" Type="http://schemas.openxmlformats.org/officeDocument/2006/relationships/image" Target="../media/image96.png"/><Relationship Id="rId18" Type="http://schemas.openxmlformats.org/officeDocument/2006/relationships/image" Target="../media/image99.svg"/><Relationship Id="rId3" Type="http://schemas.openxmlformats.org/officeDocument/2006/relationships/image" Target="../media/image48.png"/><Relationship Id="rId21" Type="http://schemas.openxmlformats.org/officeDocument/2006/relationships/image" Target="../media/image101.png"/><Relationship Id="rId7" Type="http://schemas.openxmlformats.org/officeDocument/2006/relationships/image" Target="../media/image92.png"/><Relationship Id="rId12" Type="http://schemas.microsoft.com/office/2007/relationships/hdphoto" Target="../media/hdphoto3.wdp"/><Relationship Id="rId17" Type="http://schemas.openxmlformats.org/officeDocument/2006/relationships/image" Target="../media/image98.png"/><Relationship Id="rId2" Type="http://schemas.openxmlformats.org/officeDocument/2006/relationships/notesSlide" Target="../notesSlides/notesSlide13.xml"/><Relationship Id="rId16" Type="http://schemas.microsoft.com/office/2007/relationships/hdphoto" Target="../media/hdphoto5.wdp"/><Relationship Id="rId20" Type="http://schemas.microsoft.com/office/2007/relationships/hdphoto" Target="../media/hdphoto6.wdp"/><Relationship Id="rId1" Type="http://schemas.openxmlformats.org/officeDocument/2006/relationships/slideLayout" Target="../slideLayouts/slideLayout298.xml"/><Relationship Id="rId6" Type="http://schemas.openxmlformats.org/officeDocument/2006/relationships/image" Target="../media/image91.svg"/><Relationship Id="rId11" Type="http://schemas.openxmlformats.org/officeDocument/2006/relationships/image" Target="../media/image95.png"/><Relationship Id="rId5" Type="http://schemas.openxmlformats.org/officeDocument/2006/relationships/image" Target="../media/image90.png"/><Relationship Id="rId15" Type="http://schemas.openxmlformats.org/officeDocument/2006/relationships/image" Target="../media/image97.png"/><Relationship Id="rId10" Type="http://schemas.microsoft.com/office/2007/relationships/hdphoto" Target="../media/hdphoto2.wdp"/><Relationship Id="rId19" Type="http://schemas.openxmlformats.org/officeDocument/2006/relationships/image" Target="../media/image100.png"/><Relationship Id="rId4" Type="http://schemas.openxmlformats.org/officeDocument/2006/relationships/image" Target="../media/image42.png"/><Relationship Id="rId9" Type="http://schemas.openxmlformats.org/officeDocument/2006/relationships/image" Target="../media/image94.png"/><Relationship Id="rId14" Type="http://schemas.microsoft.com/office/2007/relationships/hdphoto" Target="../media/hdphoto4.wdp"/><Relationship Id="rId22" Type="http://schemas.microsoft.com/office/2007/relationships/hdphoto" Target="../media/hdphoto7.wdp"/></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298.xml"/><Relationship Id="rId4" Type="http://schemas.openxmlformats.org/officeDocument/2006/relationships/image" Target="../media/image102.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298.xml"/><Relationship Id="rId4" Type="http://schemas.openxmlformats.org/officeDocument/2006/relationships/image" Target="../media/image102.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298.xml"/><Relationship Id="rId4" Type="http://schemas.openxmlformats.org/officeDocument/2006/relationships/image" Target="../media/image102.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98.xml"/><Relationship Id="rId4" Type="http://schemas.openxmlformats.org/officeDocument/2006/relationships/image" Target="../media/image102.png"/></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298.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9.xml"/><Relationship Id="rId1" Type="http://schemas.openxmlformats.org/officeDocument/2006/relationships/slideLayout" Target="../slideLayouts/slideLayout298.xml"/><Relationship Id="rId4" Type="http://schemas.openxmlformats.org/officeDocument/2006/relationships/image" Target="../media/image102.png"/></Relationships>
</file>

<file path=ppt/slides/_rels/slide2.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hyperlink" Target="https://www.linkedin.com/in/ljmurray/" TargetMode="External"/><Relationship Id="rId7"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303.xml"/><Relationship Id="rId6" Type="http://schemas.openxmlformats.org/officeDocument/2006/relationships/image" Target="../media/image44.png"/><Relationship Id="rId5" Type="http://schemas.openxmlformats.org/officeDocument/2006/relationships/hyperlink" Target="https://luke.geek.nz/" TargetMode="External"/><Relationship Id="rId4" Type="http://schemas.openxmlformats.org/officeDocument/2006/relationships/hyperlink" Target="https://x.com/lukemurraynz" TargetMode="External"/><Relationship Id="rId9" Type="http://schemas.openxmlformats.org/officeDocument/2006/relationships/image" Target="../media/image47.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298.xml"/><Relationship Id="rId4" Type="http://schemas.openxmlformats.org/officeDocument/2006/relationships/image" Target="../media/image102.png"/></Relationships>
</file>

<file path=ppt/slides/_rels/slide2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1.xml"/><Relationship Id="rId1" Type="http://schemas.openxmlformats.org/officeDocument/2006/relationships/slideLayout" Target="../slideLayouts/slideLayout298.xml"/><Relationship Id="rId4" Type="http://schemas.openxmlformats.org/officeDocument/2006/relationships/image" Target="../media/image102.png"/></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298.xml"/><Relationship Id="rId4" Type="http://schemas.openxmlformats.org/officeDocument/2006/relationships/image" Target="../media/image102.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298.xml"/><Relationship Id="rId4" Type="http://schemas.openxmlformats.org/officeDocument/2006/relationships/image" Target="../media/image102.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4.xml"/><Relationship Id="rId1" Type="http://schemas.openxmlformats.org/officeDocument/2006/relationships/slideLayout" Target="../slideLayouts/slideLayout298.xml"/><Relationship Id="rId5" Type="http://schemas.openxmlformats.org/officeDocument/2006/relationships/image" Target="../media/image104.svg"/><Relationship Id="rId4" Type="http://schemas.openxmlformats.org/officeDocument/2006/relationships/image" Target="../media/image103.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108.svg"/><Relationship Id="rId2" Type="http://schemas.openxmlformats.org/officeDocument/2006/relationships/notesSlide" Target="../notesSlides/notesSlide25.xml"/><Relationship Id="rId1" Type="http://schemas.openxmlformats.org/officeDocument/2006/relationships/slideLayout" Target="../slideLayouts/slideLayout298.xml"/><Relationship Id="rId6" Type="http://schemas.openxmlformats.org/officeDocument/2006/relationships/image" Target="../media/image107.png"/><Relationship Id="rId5" Type="http://schemas.openxmlformats.org/officeDocument/2006/relationships/image" Target="../media/image106.svg"/><Relationship Id="rId4" Type="http://schemas.openxmlformats.org/officeDocument/2006/relationships/image" Target="../media/image105.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98.xml"/></Relationships>
</file>

<file path=ppt/slides/_rels/slide27.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42.png"/><Relationship Id="rId7" Type="http://schemas.openxmlformats.org/officeDocument/2006/relationships/image" Target="../media/image112.svg"/><Relationship Id="rId2" Type="http://schemas.openxmlformats.org/officeDocument/2006/relationships/notesSlide" Target="../notesSlides/notesSlide27.xml"/><Relationship Id="rId1" Type="http://schemas.openxmlformats.org/officeDocument/2006/relationships/slideLayout" Target="../slideLayouts/slideLayout298.xml"/><Relationship Id="rId6" Type="http://schemas.openxmlformats.org/officeDocument/2006/relationships/image" Target="../media/image111.png"/><Relationship Id="rId5" Type="http://schemas.openxmlformats.org/officeDocument/2006/relationships/image" Target="../media/image110.svg"/><Relationship Id="rId4" Type="http://schemas.openxmlformats.org/officeDocument/2006/relationships/image" Target="../media/image109.png"/><Relationship Id="rId9" Type="http://schemas.openxmlformats.org/officeDocument/2006/relationships/image" Target="../media/image114.sv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8.xml"/><Relationship Id="rId1" Type="http://schemas.openxmlformats.org/officeDocument/2006/relationships/slideLayout" Target="../slideLayouts/slideLayout298.xml"/><Relationship Id="rId4" Type="http://schemas.openxmlformats.org/officeDocument/2006/relationships/image" Target="../media/image115.png"/></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9.xml"/><Relationship Id="rId1" Type="http://schemas.openxmlformats.org/officeDocument/2006/relationships/slideLayout" Target="../slideLayouts/slideLayout298.xml"/><Relationship Id="rId4" Type="http://schemas.openxmlformats.org/officeDocument/2006/relationships/image" Target="../media/image116.png"/></Relationships>
</file>

<file path=ppt/slides/_rels/slide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298.xml"/><Relationship Id="rId4" Type="http://schemas.openxmlformats.org/officeDocument/2006/relationships/image" Target="../media/image48.pn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98.xml"/></Relationships>
</file>

<file path=ppt/slides/_rels/slide3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1.xml"/><Relationship Id="rId1" Type="http://schemas.openxmlformats.org/officeDocument/2006/relationships/slideLayout" Target="../slideLayouts/slideLayout246.xml"/></Relationships>
</file>

<file path=ppt/slides/_rels/slide3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2.xml"/><Relationship Id="rId1" Type="http://schemas.openxmlformats.org/officeDocument/2006/relationships/slideLayout" Target="../slideLayouts/slideLayout298.xml"/></Relationships>
</file>

<file path=ppt/slides/_rels/slide33.xml.rels><?xml version="1.0" encoding="UTF-8" standalone="yes"?>
<Relationships xmlns="http://schemas.openxmlformats.org/package/2006/relationships"><Relationship Id="rId8" Type="http://schemas.openxmlformats.org/officeDocument/2006/relationships/image" Target="../media/image93.svg"/><Relationship Id="rId13" Type="http://schemas.openxmlformats.org/officeDocument/2006/relationships/image" Target="../media/image96.png"/><Relationship Id="rId18" Type="http://schemas.openxmlformats.org/officeDocument/2006/relationships/image" Target="../media/image99.svg"/><Relationship Id="rId3" Type="http://schemas.openxmlformats.org/officeDocument/2006/relationships/image" Target="../media/image48.png"/><Relationship Id="rId7" Type="http://schemas.openxmlformats.org/officeDocument/2006/relationships/image" Target="../media/image92.png"/><Relationship Id="rId12" Type="http://schemas.microsoft.com/office/2007/relationships/hdphoto" Target="../media/hdphoto3.wdp"/><Relationship Id="rId17" Type="http://schemas.openxmlformats.org/officeDocument/2006/relationships/image" Target="../media/image98.png"/><Relationship Id="rId2" Type="http://schemas.openxmlformats.org/officeDocument/2006/relationships/notesSlide" Target="../notesSlides/notesSlide33.xml"/><Relationship Id="rId16" Type="http://schemas.microsoft.com/office/2007/relationships/hdphoto" Target="../media/hdphoto5.wdp"/><Relationship Id="rId1" Type="http://schemas.openxmlformats.org/officeDocument/2006/relationships/slideLayout" Target="../slideLayouts/slideLayout298.xml"/><Relationship Id="rId6" Type="http://schemas.openxmlformats.org/officeDocument/2006/relationships/image" Target="../media/image91.svg"/><Relationship Id="rId11" Type="http://schemas.openxmlformats.org/officeDocument/2006/relationships/image" Target="../media/image95.png"/><Relationship Id="rId5" Type="http://schemas.openxmlformats.org/officeDocument/2006/relationships/image" Target="../media/image90.png"/><Relationship Id="rId15" Type="http://schemas.openxmlformats.org/officeDocument/2006/relationships/image" Target="../media/image97.png"/><Relationship Id="rId10" Type="http://schemas.microsoft.com/office/2007/relationships/hdphoto" Target="../media/hdphoto2.wdp"/><Relationship Id="rId19" Type="http://schemas.openxmlformats.org/officeDocument/2006/relationships/image" Target="../media/image118.png"/><Relationship Id="rId4" Type="http://schemas.openxmlformats.org/officeDocument/2006/relationships/image" Target="../media/image42.png"/><Relationship Id="rId9" Type="http://schemas.openxmlformats.org/officeDocument/2006/relationships/image" Target="../media/image94.png"/><Relationship Id="rId14" Type="http://schemas.microsoft.com/office/2007/relationships/hdphoto" Target="../media/hdphoto4.wdp"/></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66.xml"/></Relationships>
</file>

<file path=ppt/slides/_rels/slide3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5.xml"/><Relationship Id="rId1" Type="http://schemas.openxmlformats.org/officeDocument/2006/relationships/slideLayout" Target="../slideLayouts/slideLayout246.xml"/></Relationships>
</file>

<file path=ppt/slides/_rels/slide3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298.xml"/></Relationships>
</file>

<file path=ppt/slides/_rels/slide37.xml.rels><?xml version="1.0" encoding="UTF-8" standalone="yes"?>
<Relationships xmlns="http://schemas.openxmlformats.org/package/2006/relationships"><Relationship Id="rId8" Type="http://schemas.openxmlformats.org/officeDocument/2006/relationships/image" Target="../media/image120.svg"/><Relationship Id="rId3" Type="http://schemas.openxmlformats.org/officeDocument/2006/relationships/image" Target="../media/image42.png"/><Relationship Id="rId7" Type="http://schemas.openxmlformats.org/officeDocument/2006/relationships/image" Target="../media/image119.png"/><Relationship Id="rId2" Type="http://schemas.openxmlformats.org/officeDocument/2006/relationships/notesSlide" Target="../notesSlides/notesSlide37.xml"/><Relationship Id="rId1" Type="http://schemas.openxmlformats.org/officeDocument/2006/relationships/slideLayout" Target="../slideLayouts/slideLayout298.xml"/><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hyperlink" Target="https://github.com/Azure/Azure-Functions"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98.xml"/></Relationships>
</file>

<file path=ppt/slides/_rels/slide39.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Layout" Target="../slideLayouts/slideLayout270.xml"/><Relationship Id="rId4" Type="http://schemas.openxmlformats.org/officeDocument/2006/relationships/image" Target="../media/image121.jpeg"/></Relationships>
</file>

<file path=ppt/slides/_rels/slide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298.xml"/></Relationships>
</file>

<file path=ppt/slides/_rels/slide4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39.xml"/><Relationship Id="rId1" Type="http://schemas.openxmlformats.org/officeDocument/2006/relationships/slideLayout" Target="../slideLayouts/slideLayout258.xml"/><Relationship Id="rId4" Type="http://schemas.openxmlformats.org/officeDocument/2006/relationships/image" Target="../media/image123.sv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6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6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66.xml"/></Relationships>
</file>

<file path=ppt/slides/_rels/slide4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3.xml"/><Relationship Id="rId1" Type="http://schemas.openxmlformats.org/officeDocument/2006/relationships/slideLayout" Target="../slideLayouts/slideLayout266.xml"/><Relationship Id="rId6" Type="http://schemas.openxmlformats.org/officeDocument/2006/relationships/image" Target="../media/image83.svg"/><Relationship Id="rId5" Type="http://schemas.openxmlformats.org/officeDocument/2006/relationships/image" Target="../media/image82.png"/><Relationship Id="rId4" Type="http://schemas.openxmlformats.org/officeDocument/2006/relationships/image" Target="../media/image123.svg"/></Relationships>
</file>

<file path=ppt/slides/_rels/slide45.xml.rels><?xml version="1.0" encoding="UTF-8" standalone="yes"?>
<Relationships xmlns="http://schemas.openxmlformats.org/package/2006/relationships"><Relationship Id="rId3" Type="http://schemas.openxmlformats.org/officeDocument/2006/relationships/hyperlink" Target="https://learn.microsoft.com/en-us/azure/cloud-adoption-framework/?WT.mc_id=AZ-MVP-5004796" TargetMode="External"/><Relationship Id="rId2" Type="http://schemas.openxmlformats.org/officeDocument/2006/relationships/notesSlide" Target="../notesSlides/notesSlide44.xml"/><Relationship Id="rId1" Type="http://schemas.openxmlformats.org/officeDocument/2006/relationships/slideLayout" Target="../slideLayouts/slideLayout266.xml"/><Relationship Id="rId5" Type="http://schemas.openxmlformats.org/officeDocument/2006/relationships/hyperlink" Target="https://learn.microsoft.com/azure/architecture/" TargetMode="External"/><Relationship Id="rId4" Type="http://schemas.openxmlformats.org/officeDocument/2006/relationships/hyperlink" Target="https://learn.microsoft.com/azure/well-architected/?WT.mc_id=AZ-MVP-5004796"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298.xml"/></Relationships>
</file>

<file path=ppt/slides/_rels/slide5.xml.rels><?xml version="1.0" encoding="UTF-8" standalone="yes"?>
<Relationships xmlns="http://schemas.openxmlformats.org/package/2006/relationships"><Relationship Id="rId13" Type="http://schemas.openxmlformats.org/officeDocument/2006/relationships/image" Target="../media/image58.png"/><Relationship Id="rId18" Type="http://schemas.openxmlformats.org/officeDocument/2006/relationships/image" Target="../media/image63.png"/><Relationship Id="rId26" Type="http://schemas.openxmlformats.org/officeDocument/2006/relationships/image" Target="../media/image71.png"/><Relationship Id="rId39" Type="http://schemas.openxmlformats.org/officeDocument/2006/relationships/image" Target="../media/image84.png"/><Relationship Id="rId21" Type="http://schemas.openxmlformats.org/officeDocument/2006/relationships/image" Target="../media/image66.svg"/><Relationship Id="rId34" Type="http://schemas.openxmlformats.org/officeDocument/2006/relationships/image" Target="../media/image79.svg"/><Relationship Id="rId42" Type="http://schemas.openxmlformats.org/officeDocument/2006/relationships/image" Target="../media/image86.emf"/><Relationship Id="rId7" Type="http://schemas.openxmlformats.org/officeDocument/2006/relationships/image" Target="../media/image52.png"/><Relationship Id="rId2" Type="http://schemas.openxmlformats.org/officeDocument/2006/relationships/notesSlide" Target="../notesSlides/notesSlide5.xml"/><Relationship Id="rId16" Type="http://schemas.openxmlformats.org/officeDocument/2006/relationships/image" Target="../media/image61.png"/><Relationship Id="rId29" Type="http://schemas.openxmlformats.org/officeDocument/2006/relationships/image" Target="../media/image74.png"/><Relationship Id="rId1" Type="http://schemas.openxmlformats.org/officeDocument/2006/relationships/slideLayout" Target="../slideLayouts/slideLayout298.xml"/><Relationship Id="rId6" Type="http://schemas.openxmlformats.org/officeDocument/2006/relationships/image" Target="../media/image51.png"/><Relationship Id="rId11" Type="http://schemas.openxmlformats.org/officeDocument/2006/relationships/image" Target="../media/image56.png"/><Relationship Id="rId24" Type="http://schemas.openxmlformats.org/officeDocument/2006/relationships/image" Target="../media/image69.png"/><Relationship Id="rId32" Type="http://schemas.openxmlformats.org/officeDocument/2006/relationships/image" Target="../media/image77.png"/><Relationship Id="rId37" Type="http://schemas.openxmlformats.org/officeDocument/2006/relationships/image" Target="../media/image82.png"/><Relationship Id="rId40" Type="http://schemas.openxmlformats.org/officeDocument/2006/relationships/image" Target="../media/image85.png"/><Relationship Id="rId45" Type="http://schemas.openxmlformats.org/officeDocument/2006/relationships/image" Target="../media/image89.png"/><Relationship Id="rId5" Type="http://schemas.openxmlformats.org/officeDocument/2006/relationships/image" Target="../media/image50.png"/><Relationship Id="rId15" Type="http://schemas.openxmlformats.org/officeDocument/2006/relationships/image" Target="../media/image60.svg"/><Relationship Id="rId23" Type="http://schemas.openxmlformats.org/officeDocument/2006/relationships/image" Target="../media/image68.svg"/><Relationship Id="rId28" Type="http://schemas.openxmlformats.org/officeDocument/2006/relationships/image" Target="../media/image73.jpeg"/><Relationship Id="rId36" Type="http://schemas.openxmlformats.org/officeDocument/2006/relationships/image" Target="../media/image81.png"/><Relationship Id="rId10" Type="http://schemas.openxmlformats.org/officeDocument/2006/relationships/image" Target="../media/image55.png"/><Relationship Id="rId19" Type="http://schemas.openxmlformats.org/officeDocument/2006/relationships/image" Target="../media/image64.svg"/><Relationship Id="rId31" Type="http://schemas.openxmlformats.org/officeDocument/2006/relationships/image" Target="../media/image76.png"/><Relationship Id="rId44" Type="http://schemas.openxmlformats.org/officeDocument/2006/relationships/image" Target="../media/image88.png"/><Relationship Id="rId4" Type="http://schemas.openxmlformats.org/officeDocument/2006/relationships/image" Target="../media/image49.png"/><Relationship Id="rId9" Type="http://schemas.openxmlformats.org/officeDocument/2006/relationships/image" Target="../media/image54.png"/><Relationship Id="rId14" Type="http://schemas.openxmlformats.org/officeDocument/2006/relationships/image" Target="../media/image59.png"/><Relationship Id="rId22" Type="http://schemas.openxmlformats.org/officeDocument/2006/relationships/image" Target="../media/image67.png"/><Relationship Id="rId27" Type="http://schemas.openxmlformats.org/officeDocument/2006/relationships/image" Target="../media/image72.tiff"/><Relationship Id="rId30" Type="http://schemas.openxmlformats.org/officeDocument/2006/relationships/image" Target="../media/image75.png"/><Relationship Id="rId35" Type="http://schemas.openxmlformats.org/officeDocument/2006/relationships/image" Target="../media/image80.png"/><Relationship Id="rId43" Type="http://schemas.openxmlformats.org/officeDocument/2006/relationships/image" Target="../media/image87.png"/><Relationship Id="rId8" Type="http://schemas.openxmlformats.org/officeDocument/2006/relationships/image" Target="../media/image53.png"/><Relationship Id="rId3" Type="http://schemas.openxmlformats.org/officeDocument/2006/relationships/image" Target="../media/image42.png"/><Relationship Id="rId12" Type="http://schemas.openxmlformats.org/officeDocument/2006/relationships/image" Target="../media/image57.svg"/><Relationship Id="rId17" Type="http://schemas.openxmlformats.org/officeDocument/2006/relationships/image" Target="../media/image62.png"/><Relationship Id="rId25" Type="http://schemas.openxmlformats.org/officeDocument/2006/relationships/image" Target="../media/image70.svg"/><Relationship Id="rId33" Type="http://schemas.openxmlformats.org/officeDocument/2006/relationships/image" Target="../media/image78.png"/><Relationship Id="rId38" Type="http://schemas.openxmlformats.org/officeDocument/2006/relationships/image" Target="../media/image83.svg"/><Relationship Id="rId20" Type="http://schemas.openxmlformats.org/officeDocument/2006/relationships/image" Target="../media/image65.png"/><Relationship Id="rId41" Type="http://schemas.microsoft.com/office/2007/relationships/hdphoto" Target="../media/hdphoto1.wdp"/></Relationships>
</file>

<file path=ppt/slides/_rels/slide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xml"/><Relationship Id="rId1" Type="http://schemas.openxmlformats.org/officeDocument/2006/relationships/slideLayout" Target="../slideLayouts/slideLayout298.xml"/><Relationship Id="rId4" Type="http://schemas.openxmlformats.org/officeDocument/2006/relationships/image" Target="../media/image42.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6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8322F9CB-27C4-3B8C-9614-05DDF6D6E8EB}"/>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err="1">
              <a:solidFill>
                <a:schemeClr val="bg1"/>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E420842A-4DDD-C853-9B79-CAAFC380052A}"/>
              </a:ext>
            </a:extLst>
          </p:cNvPr>
          <p:cNvSpPr txBox="1"/>
          <p:nvPr/>
        </p:nvSpPr>
        <p:spPr>
          <a:xfrm>
            <a:off x="2378527" y="4433840"/>
            <a:ext cx="7434943" cy="578556"/>
          </a:xfrm>
          <a:prstGeom prst="rect">
            <a:avLst/>
          </a:prstGeom>
          <a:noFill/>
        </p:spPr>
        <p:txBody>
          <a:bodyPr wrap="square" lIns="0" tIns="0" rIns="0" bIns="0" rtlCol="0">
            <a:spAutoFit/>
          </a:bodyPr>
          <a:lstStyle/>
          <a:p>
            <a:pPr marL="0" marR="0" lvl="0" indent="0" algn="ctr" defTabSz="491019" rtl="0" eaLnBrk="1" fontAlgn="base" latinLnBrk="0" hangingPunct="1">
              <a:lnSpc>
                <a:spcPts val="3600"/>
              </a:lnSpc>
              <a:spcBef>
                <a:spcPct val="0"/>
              </a:spcBef>
              <a:spcAft>
                <a:spcPct val="0"/>
              </a:spcAft>
              <a:buClrTx/>
              <a:buSzTx/>
              <a:buFontTx/>
              <a:buNone/>
              <a:tabLst/>
              <a:defRPr/>
            </a:pPr>
            <a:r>
              <a:rPr kumimoji="0" lang="en-US" sz="8000" b="0" i="0" u="none" strike="noStrike" kern="1200" cap="none" spc="0" normalizeH="0" baseline="0" noProof="0" dirty="0">
                <a:ln>
                  <a:noFill/>
                </a:ln>
                <a:effectLst/>
                <a:uLnTx/>
                <a:uFillTx/>
                <a:latin typeface="+mj-lt"/>
                <a:ea typeface="+mn-ea"/>
                <a:cs typeface="Segoe UI" pitchFamily="34" charset="0"/>
              </a:rPr>
              <a:t>PowerShell</a:t>
            </a:r>
          </a:p>
        </p:txBody>
      </p:sp>
      <p:sp>
        <p:nvSpPr>
          <p:cNvPr id="2" name="TextBox 1">
            <a:extLst>
              <a:ext uri="{FF2B5EF4-FFF2-40B4-BE49-F238E27FC236}">
                <a16:creationId xmlns:a16="http://schemas.microsoft.com/office/drawing/2014/main" id="{F04BEC8F-37ED-FC0E-A9DE-90942A0F499C}"/>
              </a:ext>
            </a:extLst>
          </p:cNvPr>
          <p:cNvSpPr txBox="1"/>
          <p:nvPr/>
        </p:nvSpPr>
        <p:spPr>
          <a:xfrm>
            <a:off x="2378528" y="3303140"/>
            <a:ext cx="7434943" cy="578556"/>
          </a:xfrm>
          <a:prstGeom prst="rect">
            <a:avLst/>
          </a:prstGeom>
          <a:noFill/>
        </p:spPr>
        <p:txBody>
          <a:bodyPr wrap="square" lIns="0" tIns="0" rIns="0" bIns="0" rtlCol="0">
            <a:spAutoFit/>
          </a:bodyPr>
          <a:lstStyle/>
          <a:p>
            <a:pPr marL="0" marR="0" lvl="0" indent="0" algn="ctr" defTabSz="491019" rtl="0" eaLnBrk="1" fontAlgn="base" latinLnBrk="0" hangingPunct="1">
              <a:lnSpc>
                <a:spcPts val="3600"/>
              </a:lnSpc>
              <a:spcBef>
                <a:spcPct val="0"/>
              </a:spcBef>
              <a:spcAft>
                <a:spcPct val="0"/>
              </a:spcAft>
              <a:buClrTx/>
              <a:buSzTx/>
              <a:buFontTx/>
              <a:buNone/>
              <a:tabLst/>
              <a:defRPr/>
            </a:pPr>
            <a:r>
              <a:rPr kumimoji="0" lang="en-US" sz="8000" b="0" i="0" u="none" strike="noStrike" kern="1200" cap="none" spc="0" normalizeH="0" baseline="0" noProof="0" dirty="0">
                <a:ln>
                  <a:noFill/>
                </a:ln>
                <a:effectLst/>
                <a:uLnTx/>
                <a:uFillTx/>
                <a:latin typeface="+mj-lt"/>
                <a:ea typeface="+mn-ea"/>
                <a:cs typeface="Segoe UI" pitchFamily="34" charset="0"/>
              </a:rPr>
              <a:t>Azure Functions</a:t>
            </a:r>
          </a:p>
        </p:txBody>
      </p:sp>
      <p:pic>
        <p:nvPicPr>
          <p:cNvPr id="2050" name="Picture 2" descr="Azure Back to School">
            <a:extLst>
              <a:ext uri="{FF2B5EF4-FFF2-40B4-BE49-F238E27FC236}">
                <a16:creationId xmlns:a16="http://schemas.microsoft.com/office/drawing/2014/main" id="{0707B1C6-49F5-EDE1-5E4C-E7EA56FD21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730" y="508762"/>
            <a:ext cx="5301770" cy="19529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6326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0D487-F442-9256-B047-EA40FF4A5C29}"/>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045608D3-FFAC-9F31-0A67-AF9CDB9D8598}"/>
              </a:ext>
            </a:extLst>
          </p:cNvPr>
          <p:cNvSpPr txBox="1"/>
          <p:nvPr/>
        </p:nvSpPr>
        <p:spPr>
          <a:xfrm>
            <a:off x="3253638" y="221408"/>
            <a:ext cx="3102337"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2" name="Title 1">
            <a:extLst>
              <a:ext uri="{FF2B5EF4-FFF2-40B4-BE49-F238E27FC236}">
                <a16:creationId xmlns:a16="http://schemas.microsoft.com/office/drawing/2014/main" id="{7F9CAFC5-003F-DC3E-B449-A5A3CE70C54D}"/>
              </a:ext>
            </a:extLst>
          </p:cNvPr>
          <p:cNvSpPr>
            <a:spLocks noGrp="1"/>
          </p:cNvSpPr>
          <p:nvPr>
            <p:ph type="title"/>
          </p:nvPr>
        </p:nvSpPr>
        <p:spPr>
          <a:xfrm>
            <a:off x="774953" y="272677"/>
            <a:ext cx="8968487" cy="451460"/>
          </a:xfrm>
        </p:spPr>
        <p:txBody>
          <a:bodyPr/>
          <a:lstStyle/>
          <a:p>
            <a:r>
              <a:rPr lang="en-US" dirty="0"/>
              <a:t>Comparison to Azure Automation</a:t>
            </a:r>
            <a:endParaRPr lang="uk-UA" dirty="0"/>
          </a:p>
        </p:txBody>
      </p:sp>
      <p:sp>
        <p:nvSpPr>
          <p:cNvPr id="3" name="Rounded Rectangle 12">
            <a:extLst>
              <a:ext uri="{FF2B5EF4-FFF2-40B4-BE49-F238E27FC236}">
                <a16:creationId xmlns:a16="http://schemas.microsoft.com/office/drawing/2014/main" id="{4CFD20A3-15B8-9DCF-907E-F00CC0375585}"/>
              </a:ext>
            </a:extLst>
          </p:cNvPr>
          <p:cNvSpPr/>
          <p:nvPr/>
        </p:nvSpPr>
        <p:spPr>
          <a:xfrm>
            <a:off x="176814" y="950512"/>
            <a:ext cx="11654402" cy="5627244"/>
          </a:xfrm>
          <a:prstGeom prst="roundRect">
            <a:avLst>
              <a:gd name="adj" fmla="val 345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cs typeface="Segoe UI" pitchFamily="34" charset="0"/>
            </a:endParaRPr>
          </a:p>
        </p:txBody>
      </p:sp>
      <p:graphicFrame>
        <p:nvGraphicFramePr>
          <p:cNvPr id="7" name="Table 6">
            <a:extLst>
              <a:ext uri="{FF2B5EF4-FFF2-40B4-BE49-F238E27FC236}">
                <a16:creationId xmlns:a16="http://schemas.microsoft.com/office/drawing/2014/main" id="{AB6F76D7-1D19-B25E-B6F9-86A7E2A5B348}"/>
              </a:ext>
            </a:extLst>
          </p:cNvPr>
          <p:cNvGraphicFramePr>
            <a:graphicFrameLocks noGrp="1"/>
          </p:cNvGraphicFramePr>
          <p:nvPr>
            <p:extLst>
              <p:ext uri="{D42A27DB-BD31-4B8C-83A1-F6EECF244321}">
                <p14:modId xmlns:p14="http://schemas.microsoft.com/office/powerpoint/2010/main" val="894019705"/>
              </p:ext>
            </p:extLst>
          </p:nvPr>
        </p:nvGraphicFramePr>
        <p:xfrm>
          <a:off x="317090" y="950512"/>
          <a:ext cx="11373849" cy="5586899"/>
        </p:xfrm>
        <a:graphic>
          <a:graphicData uri="http://schemas.openxmlformats.org/drawingml/2006/table">
            <a:tbl>
              <a:tblPr/>
              <a:tblGrid>
                <a:gridCol w="3791283">
                  <a:extLst>
                    <a:ext uri="{9D8B030D-6E8A-4147-A177-3AD203B41FA5}">
                      <a16:colId xmlns:a16="http://schemas.microsoft.com/office/drawing/2014/main" val="2866699369"/>
                    </a:ext>
                  </a:extLst>
                </a:gridCol>
                <a:gridCol w="3791283">
                  <a:extLst>
                    <a:ext uri="{9D8B030D-6E8A-4147-A177-3AD203B41FA5}">
                      <a16:colId xmlns:a16="http://schemas.microsoft.com/office/drawing/2014/main" val="1165745354"/>
                    </a:ext>
                  </a:extLst>
                </a:gridCol>
                <a:gridCol w="3791283">
                  <a:extLst>
                    <a:ext uri="{9D8B030D-6E8A-4147-A177-3AD203B41FA5}">
                      <a16:colId xmlns:a16="http://schemas.microsoft.com/office/drawing/2014/main" val="3936796268"/>
                    </a:ext>
                  </a:extLst>
                </a:gridCol>
              </a:tblGrid>
              <a:tr h="297910">
                <a:tc>
                  <a:txBody>
                    <a:bodyPr/>
                    <a:lstStyle/>
                    <a:p>
                      <a:pPr algn="l" fontAlgn="b"/>
                      <a:r>
                        <a:rPr lang="en-NZ" sz="1050" b="1" i="0" u="none" strike="noStrike" kern="1200" dirty="0">
                          <a:solidFill>
                            <a:schemeClr val="tx1"/>
                          </a:solidFill>
                          <a:effectLst/>
                          <a:latin typeface="+mn-lt"/>
                          <a:ea typeface="+mn-ea"/>
                          <a:cs typeface="+mn-cs"/>
                        </a:rPr>
                        <a:t>Feature/Aspect</a:t>
                      </a:r>
                    </a:p>
                  </a:txBody>
                  <a:tcPr marL="9584" marR="9584" marT="4792" marB="4792" anchor="b">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9525" cap="flat" cmpd="sng" algn="ctr">
                      <a:solidFill>
                        <a:srgbClr val="7041CD"/>
                      </a:solidFill>
                      <a:prstDash val="solid"/>
                      <a:round/>
                      <a:headEnd type="none" w="med" len="med"/>
                      <a:tailEnd type="none" w="med" len="med"/>
                    </a:lnB>
                    <a:noFill/>
                  </a:tcPr>
                </a:tc>
                <a:tc>
                  <a:txBody>
                    <a:bodyPr/>
                    <a:lstStyle/>
                    <a:p>
                      <a:pPr algn="l" fontAlgn="b"/>
                      <a:r>
                        <a:rPr lang="en-NZ" sz="1050" b="1" i="0" u="none" strike="noStrike" kern="1200">
                          <a:solidFill>
                            <a:schemeClr val="tx1"/>
                          </a:solidFill>
                          <a:effectLst/>
                          <a:latin typeface="+mn-lt"/>
                          <a:ea typeface="+mn-ea"/>
                          <a:cs typeface="+mn-cs"/>
                        </a:rPr>
                        <a:t>Azure Functions with PowerShell</a:t>
                      </a:r>
                    </a:p>
                  </a:txBody>
                  <a:tcPr marL="9584" marR="9584" marT="4792" marB="4792" anchor="b">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9525" cap="flat" cmpd="sng" algn="ctr">
                      <a:solidFill>
                        <a:srgbClr val="F044CD"/>
                      </a:solidFill>
                      <a:prstDash val="solid"/>
                      <a:round/>
                      <a:headEnd type="none" w="med" len="med"/>
                      <a:tailEnd type="none" w="med" len="med"/>
                    </a:lnB>
                    <a:noFill/>
                  </a:tcPr>
                </a:tc>
                <a:tc>
                  <a:txBody>
                    <a:bodyPr/>
                    <a:lstStyle/>
                    <a:p>
                      <a:pPr algn="l" fontAlgn="b"/>
                      <a:r>
                        <a:rPr lang="en-NZ" sz="1050" b="1" i="0" u="none" strike="noStrike" kern="1200" dirty="0">
                          <a:solidFill>
                            <a:schemeClr val="tx1"/>
                          </a:solidFill>
                          <a:effectLst/>
                          <a:latin typeface="+mn-lt"/>
                          <a:ea typeface="+mn-ea"/>
                          <a:cs typeface="+mn-cs"/>
                        </a:rPr>
                        <a:t>Azure Automation</a:t>
                      </a:r>
                    </a:p>
                  </a:txBody>
                  <a:tcPr marL="9584" marR="9584" marT="4792" marB="4792" anchor="b">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9525" cap="flat" cmpd="sng" algn="ctr">
                      <a:solidFill>
                        <a:srgbClr val="F03ACD"/>
                      </a:solidFill>
                      <a:prstDash val="solid"/>
                      <a:round/>
                      <a:headEnd type="none" w="med" len="med"/>
                      <a:tailEnd type="none" w="med" len="med"/>
                    </a:lnB>
                    <a:noFill/>
                  </a:tcPr>
                </a:tc>
                <a:extLst>
                  <a:ext uri="{0D108BD9-81ED-4DB2-BD59-A6C34878D82A}">
                    <a16:rowId xmlns:a16="http://schemas.microsoft.com/office/drawing/2014/main" val="41647359"/>
                  </a:ext>
                </a:extLst>
              </a:tr>
              <a:tr h="1173291">
                <a:tc>
                  <a:txBody>
                    <a:bodyPr/>
                    <a:lstStyle/>
                    <a:p>
                      <a:pPr marL="0" algn="l" defTabSz="932742" rtl="0" eaLnBrk="1" fontAlgn="t" latinLnBrk="0" hangingPunct="1"/>
                      <a:r>
                        <a:rPr lang="en-NZ" sz="1050" b="1" i="0" u="none" strike="noStrike" kern="1200" dirty="0">
                          <a:gradFill>
                            <a:gsLst>
                              <a:gs pos="0">
                                <a:srgbClr val="D59ED7"/>
                              </a:gs>
                              <a:gs pos="68000">
                                <a:srgbClr val="8DC8E8"/>
                              </a:gs>
                            </a:gsLst>
                            <a:lin ang="10800000" scaled="1"/>
                          </a:gradFill>
                          <a:effectLst/>
                          <a:latin typeface="+mn-lt"/>
                          <a:ea typeface="+mn-ea"/>
                          <a:cs typeface="+mn-cs"/>
                        </a:rPr>
                        <a:t>Purpose</a:t>
                      </a:r>
                    </a:p>
                  </a:txBody>
                  <a:tcPr marL="9584" marR="9584" marT="4792" marB="4792" anchor="ctr">
                    <a:lnL w="9525" cap="flat" cmpd="sng" algn="ctr">
                      <a:solidFill>
                        <a:srgbClr val="7041CD"/>
                      </a:solidFill>
                      <a:prstDash val="solid"/>
                      <a:round/>
                      <a:headEnd type="none" w="med" len="med"/>
                      <a:tailEnd type="none" w="med" len="med"/>
                    </a:lnL>
                    <a:lnR w="9525" cap="flat" cmpd="sng" algn="ctr">
                      <a:solidFill>
                        <a:srgbClr val="F044CD"/>
                      </a:solidFill>
                      <a:prstDash val="solid"/>
                      <a:round/>
                      <a:headEnd type="none" w="med" len="med"/>
                      <a:tailEnd type="none" w="med" len="med"/>
                    </a:lnR>
                    <a:lnT w="9525" cap="flat" cmpd="sng" algn="ctr">
                      <a:solidFill>
                        <a:srgbClr val="7041CD"/>
                      </a:solidFill>
                      <a:prstDash val="solid"/>
                      <a:round/>
                      <a:headEnd type="none" w="med" len="med"/>
                      <a:tailEnd type="none" w="med" len="med"/>
                    </a:lnT>
                    <a:lnB w="9525" cap="flat" cmpd="sng" algn="ctr">
                      <a:solidFill>
                        <a:srgbClr val="F04BCD"/>
                      </a:solidFill>
                      <a:prstDash val="solid"/>
                      <a:round/>
                      <a:headEnd type="none" w="med" len="med"/>
                      <a:tailEnd type="none" w="med" len="med"/>
                    </a:lnB>
                    <a:noFill/>
                  </a:tcPr>
                </a:tc>
                <a:tc>
                  <a:txBody>
                    <a:bodyPr/>
                    <a:lstStyle/>
                    <a:p>
                      <a:pPr algn="l" fontAlgn="base"/>
                      <a:r>
                        <a:rPr lang="en-US" sz="1050" b="1" i="0" u="none" strike="noStrike" kern="1200" dirty="0">
                          <a:solidFill>
                            <a:schemeClr val="tx1"/>
                          </a:solidFill>
                          <a:effectLst/>
                          <a:latin typeface="+mn-lt"/>
                          <a:ea typeface="+mn-ea"/>
                          <a:cs typeface="+mn-cs"/>
                        </a:rPr>
                        <a:t>Designed for event-driven, serverless computing tasks. Ideal for quick, event-based automation and integration tasks.</a:t>
                      </a:r>
                    </a:p>
                  </a:txBody>
                  <a:tcPr marL="9584" marR="9584" marT="4792" marB="4792" anchor="ctr">
                    <a:lnL w="9525" cap="flat" cmpd="sng" algn="ctr">
                      <a:solidFill>
                        <a:srgbClr val="F044CD"/>
                      </a:solidFill>
                      <a:prstDash val="solid"/>
                      <a:round/>
                      <a:headEnd type="none" w="med" len="med"/>
                      <a:tailEnd type="none" w="med" len="med"/>
                    </a:lnL>
                    <a:lnR w="9525" cap="flat" cmpd="sng" algn="ctr">
                      <a:solidFill>
                        <a:srgbClr val="F03ACD"/>
                      </a:solidFill>
                      <a:prstDash val="solid"/>
                      <a:round/>
                      <a:headEnd type="none" w="med" len="med"/>
                      <a:tailEnd type="none" w="med" len="med"/>
                    </a:lnR>
                    <a:lnT w="9525" cap="flat" cmpd="sng" algn="ctr">
                      <a:solidFill>
                        <a:srgbClr val="F044CD"/>
                      </a:solidFill>
                      <a:prstDash val="solid"/>
                      <a:round/>
                      <a:headEnd type="none" w="med" len="med"/>
                      <a:tailEnd type="none" w="med" len="med"/>
                    </a:lnT>
                    <a:lnB w="9525" cap="flat" cmpd="sng" algn="ctr">
                      <a:solidFill>
                        <a:srgbClr val="704ECD"/>
                      </a:solidFill>
                      <a:prstDash val="solid"/>
                      <a:round/>
                      <a:headEnd type="none" w="med" len="med"/>
                      <a:tailEnd type="none" w="med" len="med"/>
                    </a:lnB>
                    <a:noFill/>
                  </a:tcPr>
                </a:tc>
                <a:tc>
                  <a:txBody>
                    <a:bodyPr/>
                    <a:lstStyle/>
                    <a:p>
                      <a:pPr algn="l" fontAlgn="base"/>
                      <a:r>
                        <a:rPr lang="en-NZ" sz="1050" b="1" i="0" u="none" strike="noStrike" kern="1200">
                          <a:solidFill>
                            <a:schemeClr val="tx1"/>
                          </a:solidFill>
                          <a:effectLst/>
                          <a:latin typeface="+mn-lt"/>
                          <a:ea typeface="+mn-ea"/>
                          <a:cs typeface="+mn-cs"/>
                        </a:rPr>
                        <a:t>Focuses on process automation, configuration management, and update management across Azure and on-premises environments.</a:t>
                      </a:r>
                    </a:p>
                  </a:txBody>
                  <a:tcPr marL="9584" marR="9584" marT="4792" marB="4792" anchor="ctr">
                    <a:lnL w="9525" cap="flat" cmpd="sng" algn="ctr">
                      <a:solidFill>
                        <a:srgbClr val="F03ACD"/>
                      </a:solidFill>
                      <a:prstDash val="solid"/>
                      <a:round/>
                      <a:headEnd type="none" w="med" len="med"/>
                      <a:tailEnd type="none" w="med" len="med"/>
                    </a:lnL>
                    <a:lnR w="9525" cap="flat" cmpd="sng" algn="ctr">
                      <a:solidFill>
                        <a:srgbClr val="F03ACD"/>
                      </a:solidFill>
                      <a:prstDash val="solid"/>
                      <a:round/>
                      <a:headEnd type="none" w="med" len="med"/>
                      <a:tailEnd type="none" w="med" len="med"/>
                    </a:lnR>
                    <a:lnT w="9525" cap="flat" cmpd="sng" algn="ctr">
                      <a:solidFill>
                        <a:srgbClr val="F03ACD"/>
                      </a:solidFill>
                      <a:prstDash val="solid"/>
                      <a:round/>
                      <a:headEnd type="none" w="med" len="med"/>
                      <a:tailEnd type="none" w="med" len="med"/>
                    </a:lnT>
                    <a:lnB w="9525" cap="flat" cmpd="sng" algn="ctr">
                      <a:solidFill>
                        <a:srgbClr val="7056CD"/>
                      </a:solidFill>
                      <a:prstDash val="solid"/>
                      <a:round/>
                      <a:headEnd type="none" w="med" len="med"/>
                      <a:tailEnd type="none" w="med" len="med"/>
                    </a:lnB>
                    <a:noFill/>
                  </a:tcPr>
                </a:tc>
                <a:extLst>
                  <a:ext uri="{0D108BD9-81ED-4DB2-BD59-A6C34878D82A}">
                    <a16:rowId xmlns:a16="http://schemas.microsoft.com/office/drawing/2014/main" val="1716984280"/>
                  </a:ext>
                </a:extLst>
              </a:tr>
              <a:tr h="881498">
                <a:tc>
                  <a:txBody>
                    <a:bodyPr/>
                    <a:lstStyle/>
                    <a:p>
                      <a:pPr marL="0" algn="l" defTabSz="932742" rtl="0" eaLnBrk="1" fontAlgn="t" latinLnBrk="0" hangingPunct="1"/>
                      <a:r>
                        <a:rPr lang="en-NZ" sz="1050" b="1" i="0" u="none" strike="noStrike" kern="1200" dirty="0">
                          <a:gradFill>
                            <a:gsLst>
                              <a:gs pos="0">
                                <a:srgbClr val="D59ED7"/>
                              </a:gs>
                              <a:gs pos="68000">
                                <a:srgbClr val="8DC8E8"/>
                              </a:gs>
                            </a:gsLst>
                            <a:lin ang="10800000" scaled="1"/>
                          </a:gradFill>
                          <a:effectLst/>
                          <a:latin typeface="+mn-lt"/>
                          <a:ea typeface="+mn-ea"/>
                          <a:cs typeface="+mn-cs"/>
                        </a:rPr>
                        <a:t>Execution Model</a:t>
                      </a:r>
                    </a:p>
                  </a:txBody>
                  <a:tcPr marL="9584" marR="9584" marT="4792" marB="4792" anchor="ctr">
                    <a:lnL w="9525" cap="flat" cmpd="sng" algn="ctr">
                      <a:solidFill>
                        <a:srgbClr val="F04BCD"/>
                      </a:solidFill>
                      <a:prstDash val="solid"/>
                      <a:round/>
                      <a:headEnd type="none" w="med" len="med"/>
                      <a:tailEnd type="none" w="med" len="med"/>
                    </a:lnL>
                    <a:lnR w="9525" cap="flat" cmpd="sng" algn="ctr">
                      <a:solidFill>
                        <a:srgbClr val="704ECD"/>
                      </a:solidFill>
                      <a:prstDash val="solid"/>
                      <a:round/>
                      <a:headEnd type="none" w="med" len="med"/>
                      <a:tailEnd type="none" w="med" len="med"/>
                    </a:lnR>
                    <a:lnT w="9525" cap="flat" cmpd="sng" algn="ctr">
                      <a:solidFill>
                        <a:srgbClr val="F04BCD"/>
                      </a:solidFill>
                      <a:prstDash val="solid"/>
                      <a:round/>
                      <a:headEnd type="none" w="med" len="med"/>
                      <a:tailEnd type="none" w="med" len="med"/>
                    </a:lnT>
                    <a:lnB w="9525" cap="flat" cmpd="sng" algn="ctr">
                      <a:solidFill>
                        <a:srgbClr val="F039CD"/>
                      </a:solidFill>
                      <a:prstDash val="solid"/>
                      <a:round/>
                      <a:headEnd type="none" w="med" len="med"/>
                      <a:tailEnd type="none" w="med" len="med"/>
                    </a:lnB>
                    <a:noFill/>
                  </a:tcPr>
                </a:tc>
                <a:tc>
                  <a:txBody>
                    <a:bodyPr/>
                    <a:lstStyle/>
                    <a:p>
                      <a:pPr algn="l" fontAlgn="base"/>
                      <a:r>
                        <a:rPr lang="en-US" sz="1050" b="1" i="0" u="none" strike="noStrike" kern="1200">
                          <a:solidFill>
                            <a:schemeClr val="tx1"/>
                          </a:solidFill>
                          <a:effectLst/>
                          <a:latin typeface="+mn-lt"/>
                          <a:ea typeface="+mn-ea"/>
                          <a:cs typeface="+mn-cs"/>
                        </a:rPr>
                        <a:t>Event-driven execution using triggers and bindings (e.g., HTTP, Timer, Event Grid).</a:t>
                      </a:r>
                    </a:p>
                  </a:txBody>
                  <a:tcPr marL="9584" marR="9584" marT="4792" marB="4792" anchor="ctr">
                    <a:lnL w="9525" cap="flat" cmpd="sng" algn="ctr">
                      <a:solidFill>
                        <a:srgbClr val="704ECD"/>
                      </a:solidFill>
                      <a:prstDash val="solid"/>
                      <a:round/>
                      <a:headEnd type="none" w="med" len="med"/>
                      <a:tailEnd type="none" w="med" len="med"/>
                    </a:lnL>
                    <a:lnR w="9525" cap="flat" cmpd="sng" algn="ctr">
                      <a:solidFill>
                        <a:srgbClr val="7056CD"/>
                      </a:solidFill>
                      <a:prstDash val="solid"/>
                      <a:round/>
                      <a:headEnd type="none" w="med" len="med"/>
                      <a:tailEnd type="none" w="med" len="med"/>
                    </a:lnR>
                    <a:lnT w="9525" cap="flat" cmpd="sng" algn="ctr">
                      <a:solidFill>
                        <a:srgbClr val="704ECD"/>
                      </a:solidFill>
                      <a:prstDash val="solid"/>
                      <a:round/>
                      <a:headEnd type="none" w="med" len="med"/>
                      <a:tailEnd type="none" w="med" len="med"/>
                    </a:lnT>
                    <a:lnB w="9525" cap="flat" cmpd="sng" algn="ctr">
                      <a:solidFill>
                        <a:srgbClr val="703FCD"/>
                      </a:solidFill>
                      <a:prstDash val="solid"/>
                      <a:round/>
                      <a:headEnd type="none" w="med" len="med"/>
                      <a:tailEnd type="none" w="med" len="med"/>
                    </a:lnB>
                    <a:noFill/>
                  </a:tcPr>
                </a:tc>
                <a:tc>
                  <a:txBody>
                    <a:bodyPr/>
                    <a:lstStyle/>
                    <a:p>
                      <a:pPr algn="l" fontAlgn="base"/>
                      <a:r>
                        <a:rPr lang="en-US" sz="1050" b="1" i="0" u="none" strike="noStrike" kern="1200" dirty="0">
                          <a:solidFill>
                            <a:schemeClr val="tx1"/>
                          </a:solidFill>
                          <a:effectLst/>
                          <a:latin typeface="+mn-lt"/>
                          <a:ea typeface="+mn-ea"/>
                          <a:cs typeface="+mn-cs"/>
                        </a:rPr>
                        <a:t>Scheduled or on-demand execution of runbooks, which can be triggered by schedules or webhooks.</a:t>
                      </a:r>
                    </a:p>
                  </a:txBody>
                  <a:tcPr marL="9584" marR="9584" marT="4792" marB="4792" anchor="ctr">
                    <a:lnL w="9525" cap="flat" cmpd="sng" algn="ctr">
                      <a:solidFill>
                        <a:srgbClr val="7056CD"/>
                      </a:solidFill>
                      <a:prstDash val="solid"/>
                      <a:round/>
                      <a:headEnd type="none" w="med" len="med"/>
                      <a:tailEnd type="none" w="med" len="med"/>
                    </a:lnL>
                    <a:lnR w="9525" cap="flat" cmpd="sng" algn="ctr">
                      <a:solidFill>
                        <a:srgbClr val="7056CD"/>
                      </a:solidFill>
                      <a:prstDash val="solid"/>
                      <a:round/>
                      <a:headEnd type="none" w="med" len="med"/>
                      <a:tailEnd type="none" w="med" len="med"/>
                    </a:lnR>
                    <a:lnT w="9525" cap="flat" cmpd="sng" algn="ctr">
                      <a:solidFill>
                        <a:srgbClr val="7056CD"/>
                      </a:solidFill>
                      <a:prstDash val="solid"/>
                      <a:round/>
                      <a:headEnd type="none" w="med" len="med"/>
                      <a:tailEnd type="none" w="med" len="med"/>
                    </a:lnT>
                    <a:lnB w="9525" cap="flat" cmpd="sng" algn="ctr">
                      <a:solidFill>
                        <a:srgbClr val="F052CD"/>
                      </a:solidFill>
                      <a:prstDash val="solid"/>
                      <a:round/>
                      <a:headEnd type="none" w="med" len="med"/>
                      <a:tailEnd type="none" w="med" len="med"/>
                    </a:lnB>
                    <a:noFill/>
                  </a:tcPr>
                </a:tc>
                <a:extLst>
                  <a:ext uri="{0D108BD9-81ED-4DB2-BD59-A6C34878D82A}">
                    <a16:rowId xmlns:a16="http://schemas.microsoft.com/office/drawing/2014/main" val="2164525472"/>
                  </a:ext>
                </a:extLst>
              </a:tr>
              <a:tr h="1027395">
                <a:tc>
                  <a:txBody>
                    <a:bodyPr/>
                    <a:lstStyle/>
                    <a:p>
                      <a:pPr marL="0" algn="l" defTabSz="932742" rtl="0" eaLnBrk="1" fontAlgn="t" latinLnBrk="0" hangingPunct="1"/>
                      <a:r>
                        <a:rPr lang="en-NZ" sz="1050" b="1" i="0" u="none" strike="noStrike" kern="1200" dirty="0">
                          <a:gradFill>
                            <a:gsLst>
                              <a:gs pos="0">
                                <a:srgbClr val="D59ED7"/>
                              </a:gs>
                              <a:gs pos="68000">
                                <a:srgbClr val="8DC8E8"/>
                              </a:gs>
                            </a:gsLst>
                            <a:lin ang="10800000" scaled="1"/>
                          </a:gradFill>
                          <a:effectLst/>
                          <a:latin typeface="+mn-lt"/>
                          <a:ea typeface="+mn-ea"/>
                          <a:cs typeface="+mn-cs"/>
                        </a:rPr>
                        <a:t>Integration</a:t>
                      </a:r>
                    </a:p>
                  </a:txBody>
                  <a:tcPr marL="9584" marR="9584" marT="4792" marB="4792" anchor="ctr">
                    <a:lnL w="9525" cap="flat" cmpd="sng" algn="ctr">
                      <a:solidFill>
                        <a:srgbClr val="703BCD"/>
                      </a:solidFill>
                      <a:prstDash val="solid"/>
                      <a:round/>
                      <a:headEnd type="none" w="med" len="med"/>
                      <a:tailEnd type="none" w="med" len="med"/>
                    </a:lnL>
                    <a:lnR w="9525" cap="flat" cmpd="sng" algn="ctr">
                      <a:solidFill>
                        <a:srgbClr val="7056CD"/>
                      </a:solidFill>
                      <a:prstDash val="solid"/>
                      <a:round/>
                      <a:headEnd type="none" w="med" len="med"/>
                      <a:tailEnd type="none" w="med" len="med"/>
                    </a:lnR>
                    <a:lnT w="9525" cap="flat" cmpd="sng" algn="ctr">
                      <a:solidFill>
                        <a:srgbClr val="F039CD"/>
                      </a:solidFill>
                      <a:prstDash val="solid"/>
                      <a:round/>
                      <a:headEnd type="none" w="med" len="med"/>
                      <a:tailEnd type="none" w="med" len="med"/>
                    </a:lnT>
                    <a:lnB w="9525" cap="flat" cmpd="sng" algn="ctr">
                      <a:solidFill>
                        <a:srgbClr val="F03FCD"/>
                      </a:solidFill>
                      <a:prstDash val="solid"/>
                      <a:round/>
                      <a:headEnd type="none" w="med" len="med"/>
                      <a:tailEnd type="none" w="med" len="med"/>
                    </a:lnB>
                    <a:noFill/>
                  </a:tcPr>
                </a:tc>
                <a:tc>
                  <a:txBody>
                    <a:bodyPr/>
                    <a:lstStyle/>
                    <a:p>
                      <a:pPr algn="l" fontAlgn="base"/>
                      <a:r>
                        <a:rPr lang="en-US" sz="1050" b="1" i="0" u="none" strike="noStrike" kern="1200" dirty="0">
                          <a:solidFill>
                            <a:schemeClr val="tx1"/>
                          </a:solidFill>
                          <a:effectLst/>
                          <a:latin typeface="+mn-lt"/>
                          <a:ea typeface="+mn-ea"/>
                          <a:cs typeface="+mn-cs"/>
                        </a:rPr>
                        <a:t>Native integration with Azure services, supports hybrid connections, and integrates with Visual Studio Code for development.</a:t>
                      </a:r>
                    </a:p>
                  </a:txBody>
                  <a:tcPr marL="9584" marR="9584" marT="4792" marB="4792" anchor="ctr">
                    <a:lnL w="9525" cap="flat" cmpd="sng" algn="ctr">
                      <a:solidFill>
                        <a:srgbClr val="7056CD"/>
                      </a:solidFill>
                      <a:prstDash val="solid"/>
                      <a:round/>
                      <a:headEnd type="none" w="med" len="med"/>
                      <a:tailEnd type="none" w="med" len="med"/>
                    </a:lnL>
                    <a:lnR w="9525" cap="flat" cmpd="sng" algn="ctr">
                      <a:solidFill>
                        <a:srgbClr val="F049CD"/>
                      </a:solidFill>
                      <a:prstDash val="solid"/>
                      <a:round/>
                      <a:headEnd type="none" w="med" len="med"/>
                      <a:tailEnd type="none" w="med" len="med"/>
                    </a:lnR>
                    <a:lnT w="9525" cap="flat" cmpd="sng" algn="ctr">
                      <a:solidFill>
                        <a:srgbClr val="703FCD"/>
                      </a:solidFill>
                      <a:prstDash val="solid"/>
                      <a:round/>
                      <a:headEnd type="none" w="med" len="med"/>
                      <a:tailEnd type="none" w="med" len="med"/>
                    </a:lnT>
                    <a:lnB w="9525" cap="flat" cmpd="sng" algn="ctr">
                      <a:solidFill>
                        <a:srgbClr val="F043CD"/>
                      </a:solidFill>
                      <a:prstDash val="solid"/>
                      <a:round/>
                      <a:headEnd type="none" w="med" len="med"/>
                      <a:tailEnd type="none" w="med" len="med"/>
                    </a:lnB>
                    <a:noFill/>
                  </a:tcPr>
                </a:tc>
                <a:tc>
                  <a:txBody>
                    <a:bodyPr/>
                    <a:lstStyle/>
                    <a:p>
                      <a:pPr algn="l" fontAlgn="base"/>
                      <a:r>
                        <a:rPr lang="en-US" sz="1050" b="1" i="0" u="none" strike="noStrike" kern="1200" dirty="0">
                          <a:solidFill>
                            <a:schemeClr val="tx1"/>
                          </a:solidFill>
                          <a:effectLst/>
                          <a:latin typeface="+mn-lt"/>
                          <a:ea typeface="+mn-ea"/>
                          <a:cs typeface="+mn-cs"/>
                        </a:rPr>
                        <a:t>Extensive integration with Azure services, supports source control integration, and role-based access control.</a:t>
                      </a:r>
                    </a:p>
                  </a:txBody>
                  <a:tcPr marL="9584" marR="9584" marT="4792" marB="4792" anchor="ctr">
                    <a:lnL w="9525" cap="flat" cmpd="sng" algn="ctr">
                      <a:solidFill>
                        <a:srgbClr val="F049CD"/>
                      </a:solidFill>
                      <a:prstDash val="solid"/>
                      <a:round/>
                      <a:headEnd type="none" w="med" len="med"/>
                      <a:tailEnd type="none" w="med" len="med"/>
                    </a:lnL>
                    <a:lnR w="9525" cap="flat" cmpd="sng" algn="ctr">
                      <a:solidFill>
                        <a:srgbClr val="F049CD"/>
                      </a:solidFill>
                      <a:prstDash val="solid"/>
                      <a:round/>
                      <a:headEnd type="none" w="med" len="med"/>
                      <a:tailEnd type="none" w="med" len="med"/>
                    </a:lnR>
                    <a:lnT w="9525" cap="flat" cmpd="sng" algn="ctr">
                      <a:solidFill>
                        <a:srgbClr val="F052CD"/>
                      </a:solidFill>
                      <a:prstDash val="solid"/>
                      <a:round/>
                      <a:headEnd type="none" w="med" len="med"/>
                      <a:tailEnd type="none" w="med" len="med"/>
                    </a:lnT>
                    <a:lnB w="9525" cap="flat" cmpd="sng" algn="ctr">
                      <a:solidFill>
                        <a:srgbClr val="7048CD"/>
                      </a:solidFill>
                      <a:prstDash val="solid"/>
                      <a:round/>
                      <a:headEnd type="none" w="med" len="med"/>
                      <a:tailEnd type="none" w="med" len="med"/>
                    </a:lnB>
                    <a:noFill/>
                  </a:tcPr>
                </a:tc>
                <a:extLst>
                  <a:ext uri="{0D108BD9-81ED-4DB2-BD59-A6C34878D82A}">
                    <a16:rowId xmlns:a16="http://schemas.microsoft.com/office/drawing/2014/main" val="1137950847"/>
                  </a:ext>
                </a:extLst>
              </a:tr>
              <a:tr h="589705">
                <a:tc>
                  <a:txBody>
                    <a:bodyPr/>
                    <a:lstStyle/>
                    <a:p>
                      <a:pPr marL="0" algn="l" defTabSz="932742" rtl="0" eaLnBrk="1" fontAlgn="t" latinLnBrk="0" hangingPunct="1"/>
                      <a:r>
                        <a:rPr lang="en-NZ" sz="1050" b="1" i="0" u="none" strike="noStrike" kern="1200" dirty="0">
                          <a:gradFill>
                            <a:gsLst>
                              <a:gs pos="0">
                                <a:srgbClr val="D59ED7"/>
                              </a:gs>
                              <a:gs pos="68000">
                                <a:srgbClr val="8DC8E8"/>
                              </a:gs>
                            </a:gsLst>
                            <a:lin ang="10800000" scaled="1"/>
                          </a:gradFill>
                          <a:effectLst/>
                          <a:latin typeface="+mn-lt"/>
                          <a:ea typeface="+mn-ea"/>
                          <a:cs typeface="+mn-cs"/>
                        </a:rPr>
                        <a:t>Language Support</a:t>
                      </a:r>
                    </a:p>
                  </a:txBody>
                  <a:tcPr marL="9584" marR="9584" marT="4792" marB="4792" anchor="ctr">
                    <a:lnL w="9525" cap="flat" cmpd="sng" algn="ctr">
                      <a:solidFill>
                        <a:srgbClr val="F03FCD"/>
                      </a:solidFill>
                      <a:prstDash val="solid"/>
                      <a:round/>
                      <a:headEnd type="none" w="med" len="med"/>
                      <a:tailEnd type="none" w="med" len="med"/>
                    </a:lnL>
                    <a:lnR w="9525" cap="flat" cmpd="sng" algn="ctr">
                      <a:solidFill>
                        <a:srgbClr val="F043CD"/>
                      </a:solidFill>
                      <a:prstDash val="solid"/>
                      <a:round/>
                      <a:headEnd type="none" w="med" len="med"/>
                      <a:tailEnd type="none" w="med" len="med"/>
                    </a:lnR>
                    <a:lnT w="9525" cap="flat" cmpd="sng" algn="ctr">
                      <a:solidFill>
                        <a:srgbClr val="F03FCD"/>
                      </a:solidFill>
                      <a:prstDash val="solid"/>
                      <a:round/>
                      <a:headEnd type="none" w="med" len="med"/>
                      <a:tailEnd type="none" w="med" len="med"/>
                    </a:lnT>
                    <a:lnB w="9525" cap="flat" cmpd="sng" algn="ctr">
                      <a:solidFill>
                        <a:srgbClr val="F047CD"/>
                      </a:solidFill>
                      <a:prstDash val="solid"/>
                      <a:round/>
                      <a:headEnd type="none" w="med" len="med"/>
                      <a:tailEnd type="none" w="med" len="med"/>
                    </a:lnB>
                    <a:noFill/>
                  </a:tcPr>
                </a:tc>
                <a:tc>
                  <a:txBody>
                    <a:bodyPr/>
                    <a:lstStyle/>
                    <a:p>
                      <a:pPr algn="l" fontAlgn="base"/>
                      <a:r>
                        <a:rPr lang="en-US" sz="1050" b="1" i="0" u="none" strike="noStrike" kern="1200" dirty="0">
                          <a:solidFill>
                            <a:schemeClr val="tx1"/>
                          </a:solidFill>
                          <a:effectLst/>
                          <a:latin typeface="+mn-lt"/>
                          <a:ea typeface="+mn-ea"/>
                          <a:cs typeface="+mn-cs"/>
                        </a:rPr>
                        <a:t>Supports PowerShell Core 6 and later, allowing cross-platform automation.</a:t>
                      </a:r>
                    </a:p>
                  </a:txBody>
                  <a:tcPr marL="9584" marR="9584" marT="4792" marB="4792" anchor="ctr">
                    <a:lnL w="9525" cap="flat" cmpd="sng" algn="ctr">
                      <a:solidFill>
                        <a:srgbClr val="F043CD"/>
                      </a:solidFill>
                      <a:prstDash val="solid"/>
                      <a:round/>
                      <a:headEnd type="none" w="med" len="med"/>
                      <a:tailEnd type="none" w="med" len="med"/>
                    </a:lnL>
                    <a:lnR w="9525" cap="flat" cmpd="sng" algn="ctr">
                      <a:solidFill>
                        <a:srgbClr val="7048CD"/>
                      </a:solidFill>
                      <a:prstDash val="solid"/>
                      <a:round/>
                      <a:headEnd type="none" w="med" len="med"/>
                      <a:tailEnd type="none" w="med" len="med"/>
                    </a:lnR>
                    <a:lnT w="9525" cap="flat" cmpd="sng" algn="ctr">
                      <a:solidFill>
                        <a:srgbClr val="F043CD"/>
                      </a:solidFill>
                      <a:prstDash val="solid"/>
                      <a:round/>
                      <a:headEnd type="none" w="med" len="med"/>
                      <a:tailEnd type="none" w="med" len="med"/>
                    </a:lnT>
                    <a:lnB w="9525" cap="flat" cmpd="sng" algn="ctr">
                      <a:solidFill>
                        <a:srgbClr val="F04ACD"/>
                      </a:solidFill>
                      <a:prstDash val="solid"/>
                      <a:round/>
                      <a:headEnd type="none" w="med" len="med"/>
                      <a:tailEnd type="none" w="med" len="med"/>
                    </a:lnB>
                    <a:noFill/>
                  </a:tcPr>
                </a:tc>
                <a:tc>
                  <a:txBody>
                    <a:bodyPr/>
                    <a:lstStyle/>
                    <a:p>
                      <a:pPr algn="l" fontAlgn="base"/>
                      <a:r>
                        <a:rPr lang="en-US" sz="1050" b="1" i="0" u="none" strike="noStrike" kern="1200">
                          <a:solidFill>
                            <a:schemeClr val="tx1"/>
                          </a:solidFill>
                          <a:effectLst/>
                          <a:latin typeface="+mn-lt"/>
                          <a:ea typeface="+mn-ea"/>
                          <a:cs typeface="+mn-cs"/>
                        </a:rPr>
                        <a:t>Supports PowerShell, PowerShell Workflow, and Python for runbooks.</a:t>
                      </a:r>
                    </a:p>
                  </a:txBody>
                  <a:tcPr marL="9584" marR="9584" marT="4792" marB="4792" anchor="ctr">
                    <a:lnL w="9525" cap="flat" cmpd="sng" algn="ctr">
                      <a:solidFill>
                        <a:srgbClr val="7048CD"/>
                      </a:solidFill>
                      <a:prstDash val="solid"/>
                      <a:round/>
                      <a:headEnd type="none" w="med" len="med"/>
                      <a:tailEnd type="none" w="med" len="med"/>
                    </a:lnL>
                    <a:lnR w="9525" cap="flat" cmpd="sng" algn="ctr">
                      <a:solidFill>
                        <a:srgbClr val="7048CD"/>
                      </a:solidFill>
                      <a:prstDash val="solid"/>
                      <a:round/>
                      <a:headEnd type="none" w="med" len="med"/>
                      <a:tailEnd type="none" w="med" len="med"/>
                    </a:lnR>
                    <a:lnT w="9525" cap="flat" cmpd="sng" algn="ctr">
                      <a:solidFill>
                        <a:srgbClr val="7048CD"/>
                      </a:solidFill>
                      <a:prstDash val="solid"/>
                      <a:round/>
                      <a:headEnd type="none" w="med" len="med"/>
                      <a:tailEnd type="none" w="med" len="med"/>
                    </a:lnT>
                    <a:lnB w="9525" cap="flat" cmpd="sng" algn="ctr">
                      <a:solidFill>
                        <a:srgbClr val="F054CD"/>
                      </a:solidFill>
                      <a:prstDash val="solid"/>
                      <a:round/>
                      <a:headEnd type="none" w="med" len="med"/>
                      <a:tailEnd type="none" w="med" len="med"/>
                    </a:lnB>
                    <a:noFill/>
                  </a:tcPr>
                </a:tc>
                <a:extLst>
                  <a:ext uri="{0D108BD9-81ED-4DB2-BD59-A6C34878D82A}">
                    <a16:rowId xmlns:a16="http://schemas.microsoft.com/office/drawing/2014/main" val="713595151"/>
                  </a:ext>
                </a:extLst>
              </a:tr>
              <a:tr h="1027395">
                <a:tc>
                  <a:txBody>
                    <a:bodyPr/>
                    <a:lstStyle/>
                    <a:p>
                      <a:pPr marL="0" algn="l" defTabSz="932742" rtl="0" eaLnBrk="1" fontAlgn="t" latinLnBrk="0" hangingPunct="1"/>
                      <a:r>
                        <a:rPr lang="en-NZ" sz="1050" b="1" i="0" u="none" strike="noStrike" kern="1200" dirty="0">
                          <a:gradFill>
                            <a:gsLst>
                              <a:gs pos="0">
                                <a:srgbClr val="D59ED7"/>
                              </a:gs>
                              <a:gs pos="68000">
                                <a:srgbClr val="8DC8E8"/>
                              </a:gs>
                            </a:gsLst>
                            <a:lin ang="10800000" scaled="1"/>
                          </a:gradFill>
                          <a:effectLst/>
                          <a:latin typeface="+mn-lt"/>
                          <a:ea typeface="+mn-ea"/>
                          <a:cs typeface="+mn-cs"/>
                        </a:rPr>
                        <a:t>Use Cases</a:t>
                      </a:r>
                    </a:p>
                  </a:txBody>
                  <a:tcPr marL="9584" marR="9584" marT="4792" marB="4792" anchor="ctr">
                    <a:lnL w="9525" cap="flat" cmpd="sng" algn="ctr">
                      <a:solidFill>
                        <a:srgbClr val="F047CD"/>
                      </a:solidFill>
                      <a:prstDash val="solid"/>
                      <a:round/>
                      <a:headEnd type="none" w="med" len="med"/>
                      <a:tailEnd type="none" w="med" len="med"/>
                    </a:lnL>
                    <a:lnR w="9525" cap="flat" cmpd="sng" algn="ctr">
                      <a:solidFill>
                        <a:srgbClr val="F04ACD"/>
                      </a:solidFill>
                      <a:prstDash val="solid"/>
                      <a:round/>
                      <a:headEnd type="none" w="med" len="med"/>
                      <a:tailEnd type="none" w="med" len="med"/>
                    </a:lnR>
                    <a:lnT w="9525" cap="flat" cmpd="sng" algn="ctr">
                      <a:solidFill>
                        <a:srgbClr val="F047CD"/>
                      </a:solidFill>
                      <a:prstDash val="solid"/>
                      <a:round/>
                      <a:headEnd type="none" w="med" len="med"/>
                      <a:tailEnd type="none" w="med" len="med"/>
                    </a:lnT>
                    <a:lnB w="9525" cap="flat" cmpd="sng" algn="ctr">
                      <a:solidFill>
                        <a:srgbClr val="F04FCD"/>
                      </a:solidFill>
                      <a:prstDash val="solid"/>
                      <a:round/>
                      <a:headEnd type="none" w="med" len="med"/>
                      <a:tailEnd type="none" w="med" len="med"/>
                    </a:lnB>
                    <a:noFill/>
                  </a:tcPr>
                </a:tc>
                <a:tc>
                  <a:txBody>
                    <a:bodyPr/>
                    <a:lstStyle/>
                    <a:p>
                      <a:pPr algn="l" fontAlgn="base"/>
                      <a:r>
                        <a:rPr lang="en-US" sz="1050" b="1" i="0" u="none" strike="noStrike" kern="1200">
                          <a:solidFill>
                            <a:schemeClr val="tx1"/>
                          </a:solidFill>
                          <a:effectLst/>
                          <a:latin typeface="+mn-lt"/>
                          <a:ea typeface="+mn-ea"/>
                          <a:cs typeface="+mn-cs"/>
                        </a:rPr>
                        <a:t>Suitable for lightweight, event-driven tasks like responding to Azure Monitor alerts or processing data from Event Grid.</a:t>
                      </a:r>
                    </a:p>
                  </a:txBody>
                  <a:tcPr marL="9584" marR="9584" marT="4792" marB="4792" anchor="ctr">
                    <a:lnL w="9525" cap="flat" cmpd="sng" algn="ctr">
                      <a:solidFill>
                        <a:srgbClr val="F04ACD"/>
                      </a:solidFill>
                      <a:prstDash val="solid"/>
                      <a:round/>
                      <a:headEnd type="none" w="med" len="med"/>
                      <a:tailEnd type="none" w="med" len="med"/>
                    </a:lnL>
                    <a:lnR w="9525" cap="flat" cmpd="sng" algn="ctr">
                      <a:solidFill>
                        <a:srgbClr val="F054CD"/>
                      </a:solidFill>
                      <a:prstDash val="solid"/>
                      <a:round/>
                      <a:headEnd type="none" w="med" len="med"/>
                      <a:tailEnd type="none" w="med" len="med"/>
                    </a:lnR>
                    <a:lnT w="9525" cap="flat" cmpd="sng" algn="ctr">
                      <a:solidFill>
                        <a:srgbClr val="F04ACD"/>
                      </a:solidFill>
                      <a:prstDash val="solid"/>
                      <a:round/>
                      <a:headEnd type="none" w="med" len="med"/>
                      <a:tailEnd type="none" w="med" len="med"/>
                    </a:lnT>
                    <a:lnB w="9525" cap="flat" cmpd="sng" algn="ctr">
                      <a:solidFill>
                        <a:srgbClr val="F03ECD"/>
                      </a:solidFill>
                      <a:prstDash val="solid"/>
                      <a:round/>
                      <a:headEnd type="none" w="med" len="med"/>
                      <a:tailEnd type="none" w="med" len="med"/>
                    </a:lnB>
                    <a:noFill/>
                  </a:tcPr>
                </a:tc>
                <a:tc>
                  <a:txBody>
                    <a:bodyPr/>
                    <a:lstStyle/>
                    <a:p>
                      <a:pPr algn="l" fontAlgn="base"/>
                      <a:r>
                        <a:rPr lang="en-US" sz="1050" b="1" i="0" u="none" strike="noStrike" kern="1200">
                          <a:solidFill>
                            <a:schemeClr val="tx1"/>
                          </a:solidFill>
                          <a:effectLst/>
                          <a:latin typeface="+mn-lt"/>
                          <a:ea typeface="+mn-ea"/>
                          <a:cs typeface="+mn-cs"/>
                        </a:rPr>
                        <a:t>Ideal for complex workflows, configuration management, and update management tasks across hybrid environments.</a:t>
                      </a:r>
                    </a:p>
                  </a:txBody>
                  <a:tcPr marL="9584" marR="9584" marT="4792" marB="4792" anchor="ctr">
                    <a:lnL w="9525" cap="flat" cmpd="sng" algn="ctr">
                      <a:solidFill>
                        <a:srgbClr val="F054CD"/>
                      </a:solidFill>
                      <a:prstDash val="solid"/>
                      <a:round/>
                      <a:headEnd type="none" w="med" len="med"/>
                      <a:tailEnd type="none" w="med" len="med"/>
                    </a:lnL>
                    <a:lnR w="9525" cap="flat" cmpd="sng" algn="ctr">
                      <a:solidFill>
                        <a:srgbClr val="F054CD"/>
                      </a:solidFill>
                      <a:prstDash val="solid"/>
                      <a:round/>
                      <a:headEnd type="none" w="med" len="med"/>
                      <a:tailEnd type="none" w="med" len="med"/>
                    </a:lnR>
                    <a:lnT w="9525" cap="flat" cmpd="sng" algn="ctr">
                      <a:solidFill>
                        <a:srgbClr val="F054CD"/>
                      </a:solidFill>
                      <a:prstDash val="solid"/>
                      <a:round/>
                      <a:headEnd type="none" w="med" len="med"/>
                      <a:tailEnd type="none" w="med" len="med"/>
                    </a:lnT>
                    <a:lnB w="9525" cap="flat" cmpd="sng" algn="ctr">
                      <a:solidFill>
                        <a:srgbClr val="704DCD"/>
                      </a:solidFill>
                      <a:prstDash val="solid"/>
                      <a:round/>
                      <a:headEnd type="none" w="med" len="med"/>
                      <a:tailEnd type="none" w="med" len="med"/>
                    </a:lnB>
                    <a:noFill/>
                  </a:tcPr>
                </a:tc>
                <a:extLst>
                  <a:ext uri="{0D108BD9-81ED-4DB2-BD59-A6C34878D82A}">
                    <a16:rowId xmlns:a16="http://schemas.microsoft.com/office/drawing/2014/main" val="2497251059"/>
                  </a:ext>
                </a:extLst>
              </a:tr>
              <a:tr h="589705">
                <a:tc>
                  <a:txBody>
                    <a:bodyPr/>
                    <a:lstStyle/>
                    <a:p>
                      <a:pPr marL="0" algn="l" defTabSz="932742" rtl="0" eaLnBrk="1" fontAlgn="t" latinLnBrk="0" hangingPunct="1"/>
                      <a:r>
                        <a:rPr lang="en-NZ" sz="1050" b="1" i="0" u="none" strike="noStrike" kern="1200" dirty="0">
                          <a:gradFill>
                            <a:gsLst>
                              <a:gs pos="0">
                                <a:srgbClr val="D59ED7"/>
                              </a:gs>
                              <a:gs pos="68000">
                                <a:srgbClr val="8DC8E8"/>
                              </a:gs>
                            </a:gsLst>
                            <a:lin ang="10800000" scaled="1"/>
                          </a:gradFill>
                          <a:effectLst/>
                          <a:latin typeface="+mn-lt"/>
                          <a:ea typeface="+mn-ea"/>
                          <a:cs typeface="+mn-cs"/>
                        </a:rPr>
                        <a:t>Development Tools</a:t>
                      </a:r>
                    </a:p>
                  </a:txBody>
                  <a:tcPr marL="9584" marR="9584" marT="4792" marB="4792" anchor="ctr">
                    <a:lnL w="9525" cap="flat" cmpd="sng" algn="ctr">
                      <a:solidFill>
                        <a:srgbClr val="704FCD"/>
                      </a:solidFill>
                      <a:prstDash val="solid"/>
                      <a:round/>
                      <a:headEnd type="none" w="med" len="med"/>
                      <a:tailEnd type="none" w="med" len="med"/>
                    </a:lnL>
                    <a:lnR w="9525" cap="flat" cmpd="sng" algn="ctr">
                      <a:solidFill>
                        <a:srgbClr val="7051CD"/>
                      </a:solidFill>
                      <a:prstDash val="solid"/>
                      <a:round/>
                      <a:headEnd type="none" w="med" len="med"/>
                      <a:tailEnd type="none" w="med" len="med"/>
                    </a:lnR>
                    <a:lnT w="9525" cap="flat" cmpd="sng" algn="ctr">
                      <a:solidFill>
                        <a:srgbClr val="F04FCD"/>
                      </a:solidFill>
                      <a:prstDash val="solid"/>
                      <a:round/>
                      <a:headEnd type="none" w="med" len="med"/>
                      <a:tailEnd type="none" w="med" len="med"/>
                    </a:lnT>
                    <a:lnB w="9525" cap="flat" cmpd="sng" algn="ctr">
                      <a:solidFill>
                        <a:srgbClr val="704FCD"/>
                      </a:solidFill>
                      <a:prstDash val="solid"/>
                      <a:round/>
                      <a:headEnd type="none" w="med" len="med"/>
                      <a:tailEnd type="none" w="med" len="med"/>
                    </a:lnB>
                    <a:noFill/>
                  </a:tcPr>
                </a:tc>
                <a:tc>
                  <a:txBody>
                    <a:bodyPr/>
                    <a:lstStyle/>
                    <a:p>
                      <a:pPr algn="l" fontAlgn="base"/>
                      <a:r>
                        <a:rPr lang="en-US" sz="1050" b="1" i="0" u="none" strike="noStrike" kern="1200" dirty="0">
                          <a:solidFill>
                            <a:schemeClr val="tx1"/>
                          </a:solidFill>
                          <a:effectLst/>
                          <a:latin typeface="+mn-lt"/>
                          <a:ea typeface="+mn-ea"/>
                          <a:cs typeface="+mn-cs"/>
                        </a:rPr>
                        <a:t>Developed primarily through the Azure Portal or Visual Studio Code.</a:t>
                      </a:r>
                    </a:p>
                  </a:txBody>
                  <a:tcPr marL="9584" marR="9584" marT="4792" marB="4792" anchor="ctr">
                    <a:lnL w="9525" cap="flat" cmpd="sng" algn="ctr">
                      <a:solidFill>
                        <a:srgbClr val="7051CD"/>
                      </a:solidFill>
                      <a:prstDash val="solid"/>
                      <a:round/>
                      <a:headEnd type="none" w="med" len="med"/>
                      <a:tailEnd type="none" w="med" len="med"/>
                    </a:lnL>
                    <a:lnR w="9525" cap="flat" cmpd="sng" algn="ctr">
                      <a:solidFill>
                        <a:srgbClr val="F049CD"/>
                      </a:solidFill>
                      <a:prstDash val="solid"/>
                      <a:round/>
                      <a:headEnd type="none" w="med" len="med"/>
                      <a:tailEnd type="none" w="med" len="med"/>
                    </a:lnR>
                    <a:lnT w="9525" cap="flat" cmpd="sng" algn="ctr">
                      <a:solidFill>
                        <a:srgbClr val="F03ECD"/>
                      </a:solidFill>
                      <a:prstDash val="solid"/>
                      <a:round/>
                      <a:headEnd type="none" w="med" len="med"/>
                      <a:tailEnd type="none" w="med" len="med"/>
                    </a:lnT>
                    <a:lnB w="9525" cap="flat" cmpd="sng" algn="ctr">
                      <a:solidFill>
                        <a:srgbClr val="7051CD"/>
                      </a:solidFill>
                      <a:prstDash val="solid"/>
                      <a:round/>
                      <a:headEnd type="none" w="med" len="med"/>
                      <a:tailEnd type="none" w="med" len="med"/>
                    </a:lnB>
                    <a:noFill/>
                  </a:tcPr>
                </a:tc>
                <a:tc>
                  <a:txBody>
                    <a:bodyPr/>
                    <a:lstStyle/>
                    <a:p>
                      <a:pPr algn="l" fontAlgn="base"/>
                      <a:r>
                        <a:rPr lang="en-US" sz="1050" b="1" i="0" u="none" strike="noStrike" kern="1200" dirty="0">
                          <a:solidFill>
                            <a:schemeClr val="tx1"/>
                          </a:solidFill>
                          <a:effectLst/>
                          <a:latin typeface="+mn-lt"/>
                          <a:ea typeface="+mn-ea"/>
                          <a:cs typeface="+mn-cs"/>
                        </a:rPr>
                        <a:t>Developed using the Azure Portal, with support for graphical and textual runbooks.</a:t>
                      </a:r>
                    </a:p>
                  </a:txBody>
                  <a:tcPr marL="9584" marR="9584" marT="4792" marB="4792" anchor="ctr">
                    <a:lnL w="9525" cap="flat" cmpd="sng" algn="ctr">
                      <a:solidFill>
                        <a:srgbClr val="F049CD"/>
                      </a:solidFill>
                      <a:prstDash val="solid"/>
                      <a:round/>
                      <a:headEnd type="none" w="med" len="med"/>
                      <a:tailEnd type="none" w="med" len="med"/>
                    </a:lnL>
                    <a:lnR w="9525" cap="flat" cmpd="sng" algn="ctr">
                      <a:solidFill>
                        <a:srgbClr val="F049CD"/>
                      </a:solidFill>
                      <a:prstDash val="solid"/>
                      <a:round/>
                      <a:headEnd type="none" w="med" len="med"/>
                      <a:tailEnd type="none" w="med" len="med"/>
                    </a:lnR>
                    <a:lnT w="9525" cap="flat" cmpd="sng" algn="ctr">
                      <a:solidFill>
                        <a:srgbClr val="704DCD"/>
                      </a:solidFill>
                      <a:prstDash val="solid"/>
                      <a:round/>
                      <a:headEnd type="none" w="med" len="med"/>
                      <a:tailEnd type="none" w="med" len="med"/>
                    </a:lnT>
                    <a:lnB w="9525" cap="flat" cmpd="sng" algn="ctr">
                      <a:solidFill>
                        <a:srgbClr val="F049CD"/>
                      </a:solidFill>
                      <a:prstDash val="solid"/>
                      <a:round/>
                      <a:headEnd type="none" w="med" len="med"/>
                      <a:tailEnd type="none" w="med" len="med"/>
                    </a:lnB>
                    <a:noFill/>
                  </a:tcPr>
                </a:tc>
                <a:extLst>
                  <a:ext uri="{0D108BD9-81ED-4DB2-BD59-A6C34878D82A}">
                    <a16:rowId xmlns:a16="http://schemas.microsoft.com/office/drawing/2014/main" val="418565885"/>
                  </a:ext>
                </a:extLst>
              </a:tr>
            </a:tbl>
          </a:graphicData>
        </a:graphic>
      </p:graphicFrame>
    </p:spTree>
    <p:extLst>
      <p:ext uri="{BB962C8B-B14F-4D97-AF65-F5344CB8AC3E}">
        <p14:creationId xmlns:p14="http://schemas.microsoft.com/office/powerpoint/2010/main" val="1486821664"/>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EAF832-6A56-5729-75FB-7F351B7B8C42}"/>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7D7D484-D10B-A260-8151-7D7B4B64CACC}"/>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9" name="TextBox 8">
            <a:extLst>
              <a:ext uri="{FF2B5EF4-FFF2-40B4-BE49-F238E27FC236}">
                <a16:creationId xmlns:a16="http://schemas.microsoft.com/office/drawing/2014/main" id="{9CAFD297-50D7-C51D-21A2-2CE01714C708}"/>
              </a:ext>
            </a:extLst>
          </p:cNvPr>
          <p:cNvSpPr txBox="1"/>
          <p:nvPr/>
        </p:nvSpPr>
        <p:spPr>
          <a:xfrm>
            <a:off x="692150" y="2690336"/>
            <a:ext cx="10807700" cy="147732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4800">
                <a:gradFill flip="none" rotWithShape="1">
                  <a:gsLst>
                    <a:gs pos="0">
                      <a:srgbClr val="D59ED7"/>
                    </a:gs>
                    <a:gs pos="68000">
                      <a:srgbClr val="8DC8E8"/>
                    </a:gs>
                  </a:gsLst>
                  <a:lin ang="10800000" scaled="1"/>
                  <a:tileRect/>
                </a:gradFill>
              </a:rPr>
              <a:t>Understanding Azure Functions with PowerShell</a:t>
            </a:r>
          </a:p>
        </p:txBody>
      </p:sp>
    </p:spTree>
    <p:extLst>
      <p:ext uri="{BB962C8B-B14F-4D97-AF65-F5344CB8AC3E}">
        <p14:creationId xmlns:p14="http://schemas.microsoft.com/office/powerpoint/2010/main" val="279006037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C0E03-8370-83C2-FB43-8EB8EDEBAA4C}"/>
            </a:ext>
          </a:extLst>
        </p:cNvPr>
        <p:cNvGrpSpPr/>
        <p:nvPr/>
      </p:nvGrpSpPr>
      <p:grpSpPr>
        <a:xfrm>
          <a:off x="0" y="0"/>
          <a:ext cx="0" cy="0"/>
          <a:chOff x="0" y="0"/>
          <a:chExt cx="0" cy="0"/>
        </a:xfrm>
      </p:grpSpPr>
      <p:pic>
        <p:nvPicPr>
          <p:cNvPr id="4" name="Picture 2" descr="Pricing - Functions | Microsoft Azure">
            <a:extLst>
              <a:ext uri="{FF2B5EF4-FFF2-40B4-BE49-F238E27FC236}">
                <a16:creationId xmlns:a16="http://schemas.microsoft.com/office/drawing/2014/main" id="{0E24E7F3-4A1E-9FBB-9E12-1DA0066B6D84}"/>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5718960" y="2014525"/>
            <a:ext cx="7926260" cy="416128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D82A648-8CCC-6B3F-698D-BE6550B496DA}"/>
              </a:ext>
            </a:extLst>
          </p:cNvPr>
          <p:cNvPicPr>
            <a:picLocks noChangeAspect="1"/>
          </p:cNvPicPr>
          <p:nvPr/>
        </p:nvPicPr>
        <p:blipFill>
          <a:blip r:embed="rId4">
            <a:alphaModFix amt="20000"/>
          </a:blip>
          <a:stretch>
            <a:fillRect/>
          </a:stretch>
        </p:blipFill>
        <p:spPr>
          <a:xfrm>
            <a:off x="4009851" y="0"/>
            <a:ext cx="8429071" cy="6858000"/>
          </a:xfrm>
          <a:prstGeom prst="rect">
            <a:avLst/>
          </a:prstGeom>
        </p:spPr>
      </p:pic>
      <p:sp>
        <p:nvSpPr>
          <p:cNvPr id="9" name="TextBox 8">
            <a:extLst>
              <a:ext uri="{FF2B5EF4-FFF2-40B4-BE49-F238E27FC236}">
                <a16:creationId xmlns:a16="http://schemas.microsoft.com/office/drawing/2014/main" id="{124E69F3-B4EE-C178-4C74-9CFDD6F443FE}"/>
              </a:ext>
            </a:extLst>
          </p:cNvPr>
          <p:cNvSpPr txBox="1"/>
          <p:nvPr/>
        </p:nvSpPr>
        <p:spPr>
          <a:xfrm>
            <a:off x="256592" y="2224073"/>
            <a:ext cx="11678816" cy="270843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4400">
                <a:gradFill flip="none" rotWithShape="1">
                  <a:gsLst>
                    <a:gs pos="0">
                      <a:srgbClr val="D59ED7"/>
                    </a:gs>
                    <a:gs pos="68000">
                      <a:srgbClr val="8DC8E8"/>
                    </a:gs>
                  </a:gsLst>
                  <a:lin ang="10800000" scaled="1"/>
                  <a:tileRect/>
                </a:gradFill>
              </a:rPr>
              <a:t>“Azure Functions is a serverless compute service that allows you to run event-driven code without managing the underlying infrastructure.”</a:t>
            </a:r>
          </a:p>
        </p:txBody>
      </p:sp>
      <p:sp>
        <p:nvSpPr>
          <p:cNvPr id="3" name="Rectangle: Rounded Corners 2">
            <a:extLst>
              <a:ext uri="{FF2B5EF4-FFF2-40B4-BE49-F238E27FC236}">
                <a16:creationId xmlns:a16="http://schemas.microsoft.com/office/drawing/2014/main" id="{ECC2DE1F-3069-E3E0-C7C2-3BD9B6AD3D3A}"/>
              </a:ext>
            </a:extLst>
          </p:cNvPr>
          <p:cNvSpPr/>
          <p:nvPr/>
        </p:nvSpPr>
        <p:spPr bwMode="auto">
          <a:xfrm>
            <a:off x="290804" y="635536"/>
            <a:ext cx="11761237" cy="5586928"/>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spTree>
    <p:extLst>
      <p:ext uri="{BB962C8B-B14F-4D97-AF65-F5344CB8AC3E}">
        <p14:creationId xmlns:p14="http://schemas.microsoft.com/office/powerpoint/2010/main" val="3314919905"/>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142F37-3E52-E202-B193-F58F2DA3249A}"/>
            </a:ext>
          </a:extLst>
        </p:cNvPr>
        <p:cNvGrpSpPr/>
        <p:nvPr/>
      </p:nvGrpSpPr>
      <p:grpSpPr>
        <a:xfrm>
          <a:off x="0" y="0"/>
          <a:ext cx="0" cy="0"/>
          <a:chOff x="0" y="0"/>
          <a:chExt cx="0" cy="0"/>
        </a:xfrm>
      </p:grpSpPr>
      <p:pic>
        <p:nvPicPr>
          <p:cNvPr id="4" name="Picture 2" descr="Pricing - Functions | Microsoft Azure">
            <a:extLst>
              <a:ext uri="{FF2B5EF4-FFF2-40B4-BE49-F238E27FC236}">
                <a16:creationId xmlns:a16="http://schemas.microsoft.com/office/drawing/2014/main" id="{903EA958-805C-CECC-F41B-AC956A0BAB2B}"/>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5718960" y="2014525"/>
            <a:ext cx="7926260" cy="416128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576A043-38BA-21AE-B943-DCFF3F6BB140}"/>
              </a:ext>
            </a:extLst>
          </p:cNvPr>
          <p:cNvPicPr>
            <a:picLocks noChangeAspect="1"/>
          </p:cNvPicPr>
          <p:nvPr/>
        </p:nvPicPr>
        <p:blipFill>
          <a:blip r:embed="rId4">
            <a:alphaModFix amt="20000"/>
          </a:blip>
          <a:stretch>
            <a:fillRect/>
          </a:stretch>
        </p:blipFill>
        <p:spPr>
          <a:xfrm>
            <a:off x="4009851" y="0"/>
            <a:ext cx="8429071" cy="6858000"/>
          </a:xfrm>
          <a:prstGeom prst="rect">
            <a:avLst/>
          </a:prstGeom>
        </p:spPr>
      </p:pic>
      <p:sp>
        <p:nvSpPr>
          <p:cNvPr id="3" name="Rectangle: Rounded Corners 2">
            <a:extLst>
              <a:ext uri="{FF2B5EF4-FFF2-40B4-BE49-F238E27FC236}">
                <a16:creationId xmlns:a16="http://schemas.microsoft.com/office/drawing/2014/main" id="{2A14D0F8-6F3F-8FEC-CBF8-8D5AA4E15DEB}"/>
              </a:ext>
            </a:extLst>
          </p:cNvPr>
          <p:cNvSpPr/>
          <p:nvPr/>
        </p:nvSpPr>
        <p:spPr bwMode="auto">
          <a:xfrm>
            <a:off x="290805" y="682189"/>
            <a:ext cx="11761237" cy="5586928"/>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sp>
        <p:nvSpPr>
          <p:cNvPr id="5" name="Rectangle: Rounded Corners 4">
            <a:extLst>
              <a:ext uri="{FF2B5EF4-FFF2-40B4-BE49-F238E27FC236}">
                <a16:creationId xmlns:a16="http://schemas.microsoft.com/office/drawing/2014/main" id="{8C15949F-C6C0-7904-F0CF-377E58698865}"/>
              </a:ext>
              <a:ext uri="{C183D7F6-B498-43B3-948B-1728B52AA6E4}">
                <adec:decorative xmlns:adec="http://schemas.microsoft.com/office/drawing/2017/decorative" val="1"/>
              </a:ext>
            </a:extLst>
          </p:cNvPr>
          <p:cNvSpPr/>
          <p:nvPr/>
        </p:nvSpPr>
        <p:spPr bwMode="auto">
          <a:xfrm>
            <a:off x="585979" y="2301919"/>
            <a:ext cx="11018518" cy="3814676"/>
          </a:xfrm>
          <a:prstGeom prst="roundRect">
            <a:avLst>
              <a:gd name="adj" fmla="val 2119"/>
            </a:avLst>
          </a:prstGeom>
          <a:solidFill>
            <a:schemeClr val="bg1">
              <a:lumMod val="50000"/>
              <a:lumOff val="50000"/>
              <a:alpha val="15000"/>
            </a:schemeClr>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822960" rIns="91440" bIns="9144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4400"/>
            <a:endParaRPr lang="en-US" sz="2000" b="1" kern="0" err="1">
              <a:solidFill>
                <a:schemeClr val="lt1"/>
              </a:solidFill>
              <a:latin typeface="Segoe UI Semibold" panose="020B0502040204020203" pitchFamily="34" charset="0"/>
              <a:cs typeface="Segoe UI Semibold" panose="020B0502040204020203" pitchFamily="34" charset="0"/>
            </a:endParaRPr>
          </a:p>
        </p:txBody>
      </p:sp>
      <p:sp>
        <p:nvSpPr>
          <p:cNvPr id="6" name="Title 1">
            <a:extLst>
              <a:ext uri="{FF2B5EF4-FFF2-40B4-BE49-F238E27FC236}">
                <a16:creationId xmlns:a16="http://schemas.microsoft.com/office/drawing/2014/main" id="{E8500DBA-234D-6BA4-C7AF-93CA0F4783A0}"/>
              </a:ext>
            </a:extLst>
          </p:cNvPr>
          <p:cNvSpPr>
            <a:spLocks noGrp="1"/>
          </p:cNvSpPr>
          <p:nvPr/>
        </p:nvSpPr>
        <p:spPr>
          <a:xfrm>
            <a:off x="587501" y="741405"/>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a:t>Azure Functions programming model</a:t>
            </a:r>
          </a:p>
        </p:txBody>
      </p:sp>
      <p:sp>
        <p:nvSpPr>
          <p:cNvPr id="7" name="Rectangle: Rounded Corners 6">
            <a:extLst>
              <a:ext uri="{FF2B5EF4-FFF2-40B4-BE49-F238E27FC236}">
                <a16:creationId xmlns:a16="http://schemas.microsoft.com/office/drawing/2014/main" id="{17D4DA4B-53D0-12C5-64AB-2B4CCF92904C}"/>
              </a:ext>
            </a:extLst>
          </p:cNvPr>
          <p:cNvSpPr/>
          <p:nvPr/>
        </p:nvSpPr>
        <p:spPr bwMode="auto">
          <a:xfrm>
            <a:off x="795846" y="2464511"/>
            <a:ext cx="3243332" cy="609076"/>
          </a:xfrm>
          <a:prstGeom prst="roundRect">
            <a:avLst>
              <a:gd name="adj" fmla="val 3148"/>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lvl="0" algn="ctr" defTabSz="914400">
              <a:defRPr/>
            </a:pPr>
            <a:r>
              <a:rPr lang="en-US" altLang="ja-JP" sz="2000" kern="0">
                <a:gradFill>
                  <a:gsLst>
                    <a:gs pos="68000">
                      <a:srgbClr val="8DC8E8"/>
                    </a:gs>
                    <a:gs pos="32000">
                      <a:srgbClr val="D59ED7"/>
                    </a:gs>
                    <a:gs pos="0">
                      <a:srgbClr val="FFA38B"/>
                    </a:gs>
                    <a:gs pos="100000">
                      <a:srgbClr val="49C5B1"/>
                    </a:gs>
                  </a:gsLst>
                  <a:path path="circle">
                    <a:fillToRect l="100000" t="100000"/>
                  </a:path>
                </a:gradFill>
                <a:latin typeface="Segoe UI Semibold" panose="020B0502040204020203" pitchFamily="34" charset="0"/>
                <a:cs typeface="Segoe UI Semibold" panose="020B0502040204020203" pitchFamily="34" charset="0"/>
              </a:rPr>
              <a:t>Events</a:t>
            </a:r>
            <a:endParaRPr lang="en-US" altLang="ja-JP" sz="1400" kern="0">
              <a:gradFill>
                <a:gsLst>
                  <a:gs pos="68000">
                    <a:srgbClr val="8DC8E8"/>
                  </a:gs>
                  <a:gs pos="32000">
                    <a:srgbClr val="D59ED7"/>
                  </a:gs>
                  <a:gs pos="0">
                    <a:srgbClr val="FFA38B"/>
                  </a:gs>
                  <a:gs pos="100000">
                    <a:srgbClr val="49C5B1"/>
                  </a:gs>
                </a:gsLst>
                <a:path path="circle">
                  <a:fillToRect l="100000" t="100000"/>
                </a:path>
              </a:gradFill>
              <a:cs typeface="Segoe UI Semibold" panose="020B0502040204020203" pitchFamily="34" charset="0"/>
            </a:endParaRPr>
          </a:p>
        </p:txBody>
      </p:sp>
      <p:pic>
        <p:nvPicPr>
          <p:cNvPr id="8" name="Graphic 14">
            <a:extLst>
              <a:ext uri="{FF2B5EF4-FFF2-40B4-BE49-F238E27FC236}">
                <a16:creationId xmlns:a16="http://schemas.microsoft.com/office/drawing/2014/main" id="{D7E27D9E-D1E9-9CCA-D5D7-65DA70330E0C}"/>
              </a:ext>
              <a:ext uri="{C183D7F6-B498-43B3-948B-1728B52AA6E4}">
                <adec:decorative xmlns:adec="http://schemas.microsoft.com/office/drawing/2017/decorative" val="1"/>
              </a:ext>
            </a:extLst>
          </p:cNvPr>
          <p:cNvPicPr>
            <a:picLocks noChangeAspect="1"/>
          </p:cNvPicPr>
          <p:nvPr/>
        </p:nvPicPr>
        <p:blipFill>
          <a:blip r:embed="rId5" cstate="print">
            <a:lum bright="100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96524" y="3120851"/>
            <a:ext cx="859663" cy="664285"/>
          </a:xfrm>
          <a:prstGeom prst="rect">
            <a:avLst/>
          </a:prstGeom>
        </p:spPr>
      </p:pic>
      <p:pic>
        <p:nvPicPr>
          <p:cNvPr id="10" name="Graphic 15">
            <a:extLst>
              <a:ext uri="{FF2B5EF4-FFF2-40B4-BE49-F238E27FC236}">
                <a16:creationId xmlns:a16="http://schemas.microsoft.com/office/drawing/2014/main" id="{355F87AB-8380-CB83-533D-E5FB6AD5B5E2}"/>
              </a:ext>
              <a:ext uri="{C183D7F6-B498-43B3-948B-1728B52AA6E4}">
                <adec:decorative xmlns:adec="http://schemas.microsoft.com/office/drawing/2017/decorative" val="1"/>
              </a:ext>
            </a:extLst>
          </p:cNvPr>
          <p:cNvPicPr>
            <a:picLocks noChangeAspect="1"/>
          </p:cNvPicPr>
          <p:nvPr/>
        </p:nvPicPr>
        <p:blipFill>
          <a:blip r:embed="rId7">
            <a:lum bright="100000"/>
            <a:extLst>
              <a:ext uri="{96DAC541-7B7A-43D3-8B79-37D633B846F1}">
                <asvg:svgBlip xmlns:asvg="http://schemas.microsoft.com/office/drawing/2016/SVG/main" r:embed="rId8"/>
              </a:ext>
            </a:extLst>
          </a:blip>
          <a:stretch>
            <a:fillRect/>
          </a:stretch>
        </p:blipFill>
        <p:spPr>
          <a:xfrm>
            <a:off x="1860360" y="3829895"/>
            <a:ext cx="361021" cy="361021"/>
          </a:xfrm>
          <a:prstGeom prst="rect">
            <a:avLst/>
          </a:prstGeom>
        </p:spPr>
      </p:pic>
      <p:pic>
        <p:nvPicPr>
          <p:cNvPr id="11" name="Picture 10">
            <a:extLst>
              <a:ext uri="{FF2B5EF4-FFF2-40B4-BE49-F238E27FC236}">
                <a16:creationId xmlns:a16="http://schemas.microsoft.com/office/drawing/2014/main" id="{79F38A2B-D074-7F3F-C680-931F9149DA7E}"/>
              </a:ext>
              <a:ext uri="{C183D7F6-B498-43B3-948B-1728B52AA6E4}">
                <adec:decorative xmlns:adec="http://schemas.microsoft.com/office/drawing/2017/decorative" val="1"/>
              </a:ext>
            </a:extLst>
          </p:cNvPr>
          <p:cNvPicPr>
            <a:picLocks noChangeAspect="1"/>
          </p:cNvPicPr>
          <p:nvPr/>
        </p:nvPicPr>
        <p:blipFill>
          <a:blip r:embed="rId9">
            <a:grayscl/>
            <a:extLst>
              <a:ext uri="{BEBA8EAE-BF5A-486C-A8C5-ECC9F3942E4B}">
                <a14:imgProps xmlns:a14="http://schemas.microsoft.com/office/drawing/2010/main">
                  <a14:imgLayer r:embed="rId10">
                    <a14:imgEffect>
                      <a14:brightnessContrast bright="100000"/>
                    </a14:imgEffect>
                  </a14:imgLayer>
                </a14:imgProps>
              </a:ext>
            </a:extLst>
          </a:blip>
          <a:stretch>
            <a:fillRect/>
          </a:stretch>
        </p:blipFill>
        <p:spPr>
          <a:xfrm>
            <a:off x="1859651" y="4386067"/>
            <a:ext cx="362438" cy="362438"/>
          </a:xfrm>
          <a:prstGeom prst="rect">
            <a:avLst/>
          </a:prstGeom>
        </p:spPr>
      </p:pic>
      <p:pic>
        <p:nvPicPr>
          <p:cNvPr id="12" name="Picture 11">
            <a:extLst>
              <a:ext uri="{FF2B5EF4-FFF2-40B4-BE49-F238E27FC236}">
                <a16:creationId xmlns:a16="http://schemas.microsoft.com/office/drawing/2014/main" id="{87B16ECA-312F-9312-EA80-994885B25C82}"/>
              </a:ext>
              <a:ext uri="{C183D7F6-B498-43B3-948B-1728B52AA6E4}">
                <adec:decorative xmlns:adec="http://schemas.microsoft.com/office/drawing/2017/decorative" val="1"/>
              </a:ext>
            </a:extLst>
          </p:cNvPr>
          <p:cNvPicPr>
            <a:picLocks noChangeAspect="1"/>
          </p:cNvPicPr>
          <p:nvPr/>
        </p:nvPicPr>
        <p:blipFill>
          <a:blip r:embed="rId11">
            <a:grayscl/>
            <a:extLst>
              <a:ext uri="{BEBA8EAE-BF5A-486C-A8C5-ECC9F3942E4B}">
                <a14:imgProps xmlns:a14="http://schemas.microsoft.com/office/drawing/2010/main">
                  <a14:imgLayer r:embed="rId12">
                    <a14:imgEffect>
                      <a14:brightnessContrast bright="100000"/>
                    </a14:imgEffect>
                  </a14:imgLayer>
                </a14:imgProps>
              </a:ext>
            </a:extLst>
          </a:blip>
          <a:stretch>
            <a:fillRect/>
          </a:stretch>
        </p:blipFill>
        <p:spPr>
          <a:xfrm>
            <a:off x="2612936" y="3272306"/>
            <a:ext cx="362437" cy="362437"/>
          </a:xfrm>
          <a:prstGeom prst="rect">
            <a:avLst/>
          </a:prstGeom>
        </p:spPr>
      </p:pic>
      <p:pic>
        <p:nvPicPr>
          <p:cNvPr id="13" name="Picture 12">
            <a:extLst>
              <a:ext uri="{FF2B5EF4-FFF2-40B4-BE49-F238E27FC236}">
                <a16:creationId xmlns:a16="http://schemas.microsoft.com/office/drawing/2014/main" id="{A153559D-5056-091A-57F6-970B28F67E3D}"/>
              </a:ext>
              <a:ext uri="{C183D7F6-B498-43B3-948B-1728B52AA6E4}">
                <adec:decorative xmlns:adec="http://schemas.microsoft.com/office/drawing/2017/decorative" val="1"/>
              </a:ext>
            </a:extLst>
          </p:cNvPr>
          <p:cNvPicPr>
            <a:picLocks noChangeAspect="1"/>
          </p:cNvPicPr>
          <p:nvPr/>
        </p:nvPicPr>
        <p:blipFill>
          <a:blip r:embed="rId13">
            <a:grayscl/>
            <a:extLst>
              <a:ext uri="{BEBA8EAE-BF5A-486C-A8C5-ECC9F3942E4B}">
                <a14:imgProps xmlns:a14="http://schemas.microsoft.com/office/drawing/2010/main">
                  <a14:imgLayer r:embed="rId14">
                    <a14:imgEffect>
                      <a14:brightnessContrast bright="100000"/>
                    </a14:imgEffect>
                  </a14:imgLayer>
                </a14:imgProps>
              </a:ext>
            </a:extLst>
          </a:blip>
          <a:stretch>
            <a:fillRect/>
          </a:stretch>
        </p:blipFill>
        <p:spPr>
          <a:xfrm>
            <a:off x="2612936" y="3829187"/>
            <a:ext cx="362437" cy="362437"/>
          </a:xfrm>
          <a:prstGeom prst="rect">
            <a:avLst/>
          </a:prstGeom>
        </p:spPr>
      </p:pic>
      <p:pic>
        <p:nvPicPr>
          <p:cNvPr id="14" name="Picture 13">
            <a:extLst>
              <a:ext uri="{FF2B5EF4-FFF2-40B4-BE49-F238E27FC236}">
                <a16:creationId xmlns:a16="http://schemas.microsoft.com/office/drawing/2014/main" id="{3E12E3AD-73C4-19C8-7692-C0F43A91E3E6}"/>
              </a:ext>
              <a:ext uri="{C183D7F6-B498-43B3-948B-1728B52AA6E4}">
                <adec:decorative xmlns:adec="http://schemas.microsoft.com/office/drawing/2017/decorative" val="1"/>
              </a:ext>
            </a:extLst>
          </p:cNvPr>
          <p:cNvPicPr>
            <a:picLocks noChangeAspect="1"/>
          </p:cNvPicPr>
          <p:nvPr/>
        </p:nvPicPr>
        <p:blipFill>
          <a:blip r:embed="rId15">
            <a:grayscl/>
            <a:extLst>
              <a:ext uri="{BEBA8EAE-BF5A-486C-A8C5-ECC9F3942E4B}">
                <a14:imgProps xmlns:a14="http://schemas.microsoft.com/office/drawing/2010/main">
                  <a14:imgLayer r:embed="rId16">
                    <a14:imgEffect>
                      <a14:brightnessContrast bright="100000"/>
                    </a14:imgEffect>
                  </a14:imgLayer>
                </a14:imgProps>
              </a:ext>
            </a:extLst>
          </a:blip>
          <a:stretch>
            <a:fillRect/>
          </a:stretch>
        </p:blipFill>
        <p:spPr>
          <a:xfrm>
            <a:off x="2617385" y="4390517"/>
            <a:ext cx="353539" cy="353539"/>
          </a:xfrm>
          <a:prstGeom prst="rect">
            <a:avLst/>
          </a:prstGeom>
        </p:spPr>
      </p:pic>
      <p:sp>
        <p:nvSpPr>
          <p:cNvPr id="15" name="Rectangle: Rounded Corners 14">
            <a:extLst>
              <a:ext uri="{FF2B5EF4-FFF2-40B4-BE49-F238E27FC236}">
                <a16:creationId xmlns:a16="http://schemas.microsoft.com/office/drawing/2014/main" id="{AC533923-5C07-4200-01BB-3F5F8CB024E3}"/>
              </a:ext>
            </a:extLst>
          </p:cNvPr>
          <p:cNvSpPr/>
          <p:nvPr/>
        </p:nvSpPr>
        <p:spPr bwMode="auto">
          <a:xfrm>
            <a:off x="795846" y="4846178"/>
            <a:ext cx="3243332" cy="1081421"/>
          </a:xfrm>
          <a:prstGeom prst="roundRect">
            <a:avLst>
              <a:gd name="adj" fmla="val 3148"/>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8288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lvl="0" algn="ctr" defTabSz="914400">
              <a:defRPr/>
            </a:pPr>
            <a:r>
              <a:rPr lang="en-US" altLang="ja-JP" sz="1600" kern="0">
                <a:solidFill>
                  <a:schemeClr val="tx1"/>
                </a:solidFill>
                <a:cs typeface="Segoe UI Semibold" panose="020B0502040204020203" pitchFamily="34" charset="0"/>
              </a:rPr>
              <a:t>React to timers, HTTP, or</a:t>
            </a:r>
            <a:br>
              <a:rPr lang="en-US" altLang="ja-JP" sz="1600" kern="0">
                <a:solidFill>
                  <a:schemeClr val="tx1"/>
                </a:solidFill>
                <a:cs typeface="Segoe UI Semibold" panose="020B0502040204020203" pitchFamily="34" charset="0"/>
              </a:rPr>
            </a:br>
            <a:r>
              <a:rPr lang="en-US" altLang="ja-JP" sz="1600" kern="0">
                <a:solidFill>
                  <a:schemeClr val="tx1"/>
                </a:solidFill>
                <a:cs typeface="Segoe UI Semibold" panose="020B0502040204020203" pitchFamily="34" charset="0"/>
              </a:rPr>
              <a:t>events from your favorite Azure services, with more on the way</a:t>
            </a:r>
          </a:p>
        </p:txBody>
      </p:sp>
      <p:sp>
        <p:nvSpPr>
          <p:cNvPr id="16" name="Arrow: Right 15">
            <a:extLst>
              <a:ext uri="{FF2B5EF4-FFF2-40B4-BE49-F238E27FC236}">
                <a16:creationId xmlns:a16="http://schemas.microsoft.com/office/drawing/2014/main" id="{37E9CAF3-9F83-8D22-3484-DFC485D95553}"/>
              </a:ext>
              <a:ext uri="{C183D7F6-B498-43B3-948B-1728B52AA6E4}">
                <adec:decorative xmlns:adec="http://schemas.microsoft.com/office/drawing/2017/decorative" val="1"/>
              </a:ext>
            </a:extLst>
          </p:cNvPr>
          <p:cNvSpPr/>
          <p:nvPr/>
        </p:nvSpPr>
        <p:spPr bwMode="auto">
          <a:xfrm>
            <a:off x="4028057" y="3847726"/>
            <a:ext cx="453904" cy="371474"/>
          </a:xfrm>
          <a:prstGeom prst="rightArrow">
            <a:avLst/>
          </a:prstGeom>
          <a:gradFill>
            <a:gsLst>
              <a:gs pos="100000">
                <a:srgbClr val="49C5B1"/>
              </a:gs>
              <a:gs pos="68000">
                <a:srgbClr val="0078D4"/>
              </a:gs>
              <a:gs pos="32000">
                <a:srgbClr val="C03BC4"/>
              </a:gs>
              <a:gs pos="0">
                <a:srgbClr val="FF5C39"/>
              </a:gs>
            </a:gsLst>
            <a:path path="circle">
              <a:fillToRect l="100000" t="100000"/>
            </a:path>
          </a:gradFill>
          <a:effectLst>
            <a:outerShdw blurRad="63500" dist="127000" dir="2700000" algn="tl" rotWithShape="0">
              <a:srgbClr val="000000">
                <a:alpha val="50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fontAlgn="base">
              <a:spcBef>
                <a:spcPct val="0"/>
              </a:spcBef>
              <a:spcAft>
                <a:spcPct val="0"/>
              </a:spcAft>
            </a:pPr>
            <a:endParaRPr lang="en-US" sz="1400" b="1">
              <a:ln w="3175">
                <a:noFill/>
              </a:ln>
              <a:gradFill>
                <a:gsLst>
                  <a:gs pos="35000">
                    <a:srgbClr val="C5B4E3"/>
                  </a:gs>
                  <a:gs pos="10000">
                    <a:srgbClr val="FFB3BB"/>
                  </a:gs>
                </a:gsLst>
                <a:path path="circle">
                  <a:fillToRect l="100000" t="100000"/>
                </a:path>
              </a:gradFill>
              <a:latin typeface="Segoe UI Semibold"/>
              <a:cs typeface="Segoe UI" pitchFamily="34" charset="0"/>
            </a:endParaRPr>
          </a:p>
        </p:txBody>
      </p:sp>
      <p:sp>
        <p:nvSpPr>
          <p:cNvPr id="17" name="Rectangle: Rounded Corners 16">
            <a:extLst>
              <a:ext uri="{FF2B5EF4-FFF2-40B4-BE49-F238E27FC236}">
                <a16:creationId xmlns:a16="http://schemas.microsoft.com/office/drawing/2014/main" id="{C6EF91B9-6B0F-938E-6855-DF5CE80FA1CD}"/>
              </a:ext>
            </a:extLst>
          </p:cNvPr>
          <p:cNvSpPr/>
          <p:nvPr/>
        </p:nvSpPr>
        <p:spPr bwMode="auto">
          <a:xfrm>
            <a:off x="4473572" y="2464511"/>
            <a:ext cx="3243332" cy="609076"/>
          </a:xfrm>
          <a:prstGeom prst="roundRect">
            <a:avLst>
              <a:gd name="adj" fmla="val 3148"/>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lvl="0" algn="ctr" defTabSz="914400">
              <a:defRPr/>
            </a:pPr>
            <a:r>
              <a:rPr lang="en-US" altLang="ja-JP" sz="2000" kern="0">
                <a:gradFill>
                  <a:gsLst>
                    <a:gs pos="68000">
                      <a:srgbClr val="8DC8E8"/>
                    </a:gs>
                    <a:gs pos="32000">
                      <a:srgbClr val="D59ED7"/>
                    </a:gs>
                    <a:gs pos="0">
                      <a:srgbClr val="FFA38B"/>
                    </a:gs>
                    <a:gs pos="100000">
                      <a:srgbClr val="49C5B1"/>
                    </a:gs>
                  </a:gsLst>
                  <a:path path="circle">
                    <a:fillToRect l="100000" t="100000"/>
                  </a:path>
                </a:gradFill>
                <a:latin typeface="Segoe UI Semibold" panose="020B0502040204020203" pitchFamily="34" charset="0"/>
                <a:cs typeface="Segoe UI Semibold" panose="020B0502040204020203" pitchFamily="34" charset="0"/>
              </a:rPr>
              <a:t>Code</a:t>
            </a:r>
          </a:p>
        </p:txBody>
      </p:sp>
      <p:pic>
        <p:nvPicPr>
          <p:cNvPr id="18" name="Graphic 10" descr="Azure Functions icon">
            <a:extLst>
              <a:ext uri="{FF2B5EF4-FFF2-40B4-BE49-F238E27FC236}">
                <a16:creationId xmlns:a16="http://schemas.microsoft.com/office/drawing/2014/main" id="{A515AC23-F866-AE42-4D77-4DC2A4407E01}"/>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456295" y="3394520"/>
            <a:ext cx="1277886" cy="1277884"/>
          </a:xfrm>
          <a:prstGeom prst="rect">
            <a:avLst/>
          </a:prstGeom>
        </p:spPr>
      </p:pic>
      <p:sp>
        <p:nvSpPr>
          <p:cNvPr id="19" name="Rectangle: Rounded Corners 18">
            <a:extLst>
              <a:ext uri="{FF2B5EF4-FFF2-40B4-BE49-F238E27FC236}">
                <a16:creationId xmlns:a16="http://schemas.microsoft.com/office/drawing/2014/main" id="{553DC76C-3C7C-F537-4687-87063FDBEA33}"/>
              </a:ext>
            </a:extLst>
          </p:cNvPr>
          <p:cNvSpPr/>
          <p:nvPr/>
        </p:nvSpPr>
        <p:spPr bwMode="auto">
          <a:xfrm>
            <a:off x="4591558" y="4846178"/>
            <a:ext cx="3007360" cy="1081421"/>
          </a:xfrm>
          <a:prstGeom prst="roundRect">
            <a:avLst>
              <a:gd name="adj" fmla="val 3148"/>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8288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lvl="0" algn="ctr" defTabSz="914400">
              <a:defRPr/>
            </a:pPr>
            <a:r>
              <a:rPr lang="en-US" altLang="ja-JP" sz="1600" kern="0" dirty="0">
                <a:solidFill>
                  <a:schemeClr val="tx1"/>
                </a:solidFill>
                <a:cs typeface="Segoe UI Semibold" panose="020B0502040204020203" pitchFamily="34" charset="0"/>
              </a:rPr>
              <a:t>Author functions in C#, Node.JS, Java, </a:t>
            </a:r>
            <a:r>
              <a:rPr lang="en-US" altLang="ja-JP" sz="1600" b="1" kern="0" dirty="0">
                <a:solidFill>
                  <a:schemeClr val="tx1"/>
                </a:solidFill>
                <a:cs typeface="Segoe UI Semibold" panose="020B0502040204020203" pitchFamily="34" charset="0"/>
              </a:rPr>
              <a:t>PowerShell</a:t>
            </a:r>
            <a:r>
              <a:rPr lang="en-US" altLang="ja-JP" sz="1600" kern="0" dirty="0">
                <a:solidFill>
                  <a:schemeClr val="tx1"/>
                </a:solidFill>
                <a:cs typeface="Segoe UI Semibold" panose="020B0502040204020203" pitchFamily="34" charset="0"/>
              </a:rPr>
              <a:t>, Python, and more</a:t>
            </a:r>
          </a:p>
        </p:txBody>
      </p:sp>
      <p:sp>
        <p:nvSpPr>
          <p:cNvPr id="20" name="Arrow: Right 19">
            <a:extLst>
              <a:ext uri="{FF2B5EF4-FFF2-40B4-BE49-F238E27FC236}">
                <a16:creationId xmlns:a16="http://schemas.microsoft.com/office/drawing/2014/main" id="{05F5D658-D26F-8FAF-6BF0-635F375E5300}"/>
              </a:ext>
              <a:ext uri="{C183D7F6-B498-43B3-948B-1728B52AA6E4}">
                <adec:decorative xmlns:adec="http://schemas.microsoft.com/office/drawing/2017/decorative" val="1"/>
              </a:ext>
            </a:extLst>
          </p:cNvPr>
          <p:cNvSpPr/>
          <p:nvPr/>
        </p:nvSpPr>
        <p:spPr bwMode="auto">
          <a:xfrm>
            <a:off x="7708515" y="3847726"/>
            <a:ext cx="453904" cy="371474"/>
          </a:xfrm>
          <a:prstGeom prst="rightArrow">
            <a:avLst/>
          </a:prstGeom>
          <a:gradFill>
            <a:gsLst>
              <a:gs pos="100000">
                <a:srgbClr val="49C5B1"/>
              </a:gs>
              <a:gs pos="68000">
                <a:srgbClr val="0078D4"/>
              </a:gs>
              <a:gs pos="32000">
                <a:srgbClr val="C03BC4"/>
              </a:gs>
              <a:gs pos="0">
                <a:srgbClr val="FF5C39"/>
              </a:gs>
            </a:gsLst>
            <a:path path="circle">
              <a:fillToRect l="100000" t="100000"/>
            </a:path>
          </a:gradFill>
          <a:effectLst>
            <a:outerShdw blurRad="63500" dist="127000" dir="2700000" algn="tl" rotWithShape="0">
              <a:srgbClr val="000000">
                <a:alpha val="50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fontAlgn="base">
              <a:spcBef>
                <a:spcPct val="0"/>
              </a:spcBef>
              <a:spcAft>
                <a:spcPct val="0"/>
              </a:spcAft>
            </a:pPr>
            <a:endParaRPr lang="en-US" sz="1400" b="1">
              <a:ln w="3175">
                <a:noFill/>
              </a:ln>
              <a:gradFill>
                <a:gsLst>
                  <a:gs pos="35000">
                    <a:srgbClr val="C5B4E3"/>
                  </a:gs>
                  <a:gs pos="10000">
                    <a:srgbClr val="FFB3BB"/>
                  </a:gs>
                </a:gsLst>
                <a:path path="circle">
                  <a:fillToRect l="100000" t="100000"/>
                </a:path>
              </a:gradFill>
              <a:latin typeface="Segoe UI Semibold"/>
              <a:cs typeface="Segoe UI" pitchFamily="34" charset="0"/>
            </a:endParaRPr>
          </a:p>
        </p:txBody>
      </p:sp>
      <p:sp>
        <p:nvSpPr>
          <p:cNvPr id="21" name="Rectangle: Rounded Corners 20">
            <a:extLst>
              <a:ext uri="{FF2B5EF4-FFF2-40B4-BE49-F238E27FC236}">
                <a16:creationId xmlns:a16="http://schemas.microsoft.com/office/drawing/2014/main" id="{6BC269FF-04AE-C7AB-C41F-57A318017F11}"/>
              </a:ext>
            </a:extLst>
          </p:cNvPr>
          <p:cNvSpPr/>
          <p:nvPr/>
        </p:nvSpPr>
        <p:spPr bwMode="auto">
          <a:xfrm>
            <a:off x="8151298" y="2464511"/>
            <a:ext cx="3243332" cy="609076"/>
          </a:xfrm>
          <a:prstGeom prst="roundRect">
            <a:avLst>
              <a:gd name="adj" fmla="val 3148"/>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lvl="0" algn="ctr" defTabSz="914400">
              <a:defRPr/>
            </a:pPr>
            <a:r>
              <a:rPr lang="en-US" altLang="ja-JP" sz="2000" kern="0">
                <a:gradFill>
                  <a:gsLst>
                    <a:gs pos="68000">
                      <a:srgbClr val="8DC8E8"/>
                    </a:gs>
                    <a:gs pos="32000">
                      <a:srgbClr val="D59ED7"/>
                    </a:gs>
                    <a:gs pos="0">
                      <a:srgbClr val="FFA38B"/>
                    </a:gs>
                    <a:gs pos="100000">
                      <a:srgbClr val="49C5B1"/>
                    </a:gs>
                  </a:gsLst>
                  <a:path path="circle">
                    <a:fillToRect l="100000" t="100000"/>
                  </a:path>
                </a:gradFill>
                <a:latin typeface="Segoe UI Semibold" panose="020B0502040204020203" pitchFamily="34" charset="0"/>
                <a:cs typeface="Segoe UI Semibold" panose="020B0502040204020203" pitchFamily="34" charset="0"/>
              </a:rPr>
              <a:t>Outputs</a:t>
            </a:r>
          </a:p>
        </p:txBody>
      </p:sp>
      <p:pic>
        <p:nvPicPr>
          <p:cNvPr id="22" name="Picture 21">
            <a:extLst>
              <a:ext uri="{FF2B5EF4-FFF2-40B4-BE49-F238E27FC236}">
                <a16:creationId xmlns:a16="http://schemas.microsoft.com/office/drawing/2014/main" id="{7493BC31-FE23-E2A7-9B99-4284AF91E350}"/>
              </a:ext>
              <a:ext uri="{C183D7F6-B498-43B3-948B-1728B52AA6E4}">
                <adec:decorative xmlns:adec="http://schemas.microsoft.com/office/drawing/2017/decorative" val="1"/>
              </a:ext>
            </a:extLst>
          </p:cNvPr>
          <p:cNvPicPr>
            <a:picLocks noChangeAspect="1"/>
          </p:cNvPicPr>
          <p:nvPr/>
        </p:nvPicPr>
        <p:blipFill>
          <a:blip r:embed="rId13">
            <a:grayscl/>
            <a:extLst>
              <a:ext uri="{BEBA8EAE-BF5A-486C-A8C5-ECC9F3942E4B}">
                <a14:imgProps xmlns:a14="http://schemas.microsoft.com/office/drawing/2010/main">
                  <a14:imgLayer r:embed="rId14">
                    <a14:imgEffect>
                      <a14:brightnessContrast bright="100000"/>
                    </a14:imgEffect>
                  </a14:imgLayer>
                </a14:imgProps>
              </a:ext>
            </a:extLst>
          </a:blip>
          <a:stretch>
            <a:fillRect/>
          </a:stretch>
        </p:blipFill>
        <p:spPr>
          <a:xfrm>
            <a:off x="9215104" y="3573804"/>
            <a:ext cx="362437" cy="362437"/>
          </a:xfrm>
          <a:prstGeom prst="rect">
            <a:avLst/>
          </a:prstGeom>
        </p:spPr>
      </p:pic>
      <p:pic>
        <p:nvPicPr>
          <p:cNvPr id="23" name="Picture 22">
            <a:extLst>
              <a:ext uri="{FF2B5EF4-FFF2-40B4-BE49-F238E27FC236}">
                <a16:creationId xmlns:a16="http://schemas.microsoft.com/office/drawing/2014/main" id="{19104A40-D4DD-2BB4-0FF1-B5C171BCB8A9}"/>
              </a:ext>
              <a:ext uri="{C183D7F6-B498-43B3-948B-1728B52AA6E4}">
                <adec:decorative xmlns:adec="http://schemas.microsoft.com/office/drawing/2017/decorative" val="1"/>
              </a:ext>
            </a:extLst>
          </p:cNvPr>
          <p:cNvPicPr>
            <a:picLocks noChangeAspect="1"/>
          </p:cNvPicPr>
          <p:nvPr/>
        </p:nvPicPr>
        <p:blipFill>
          <a:blip r:embed="rId19">
            <a:grayscl/>
            <a:extLst>
              <a:ext uri="{BEBA8EAE-BF5A-486C-A8C5-ECC9F3942E4B}">
                <a14:imgProps xmlns:a14="http://schemas.microsoft.com/office/drawing/2010/main">
                  <a14:imgLayer r:embed="rId20">
                    <a14:imgEffect>
                      <a14:brightnessContrast bright="100000"/>
                    </a14:imgEffect>
                  </a14:imgLayer>
                </a14:imgProps>
              </a:ext>
            </a:extLst>
          </a:blip>
          <a:stretch>
            <a:fillRect/>
          </a:stretch>
        </p:blipFill>
        <p:spPr>
          <a:xfrm>
            <a:off x="9215104" y="4130685"/>
            <a:ext cx="362437" cy="362437"/>
          </a:xfrm>
          <a:prstGeom prst="rect">
            <a:avLst/>
          </a:prstGeom>
        </p:spPr>
      </p:pic>
      <p:pic>
        <p:nvPicPr>
          <p:cNvPr id="24" name="Picture 23">
            <a:extLst>
              <a:ext uri="{FF2B5EF4-FFF2-40B4-BE49-F238E27FC236}">
                <a16:creationId xmlns:a16="http://schemas.microsoft.com/office/drawing/2014/main" id="{73306616-0778-D554-1941-DBE446E76B0E}"/>
              </a:ext>
              <a:ext uri="{C183D7F6-B498-43B3-948B-1728B52AA6E4}">
                <adec:decorative xmlns:adec="http://schemas.microsoft.com/office/drawing/2017/decorative" val="1"/>
              </a:ext>
            </a:extLst>
          </p:cNvPr>
          <p:cNvPicPr>
            <a:picLocks noChangeAspect="1"/>
          </p:cNvPicPr>
          <p:nvPr/>
        </p:nvPicPr>
        <p:blipFill>
          <a:blip r:embed="rId21">
            <a:grayscl/>
            <a:extLst>
              <a:ext uri="{BEBA8EAE-BF5A-486C-A8C5-ECC9F3942E4B}">
                <a14:imgProps xmlns:a14="http://schemas.microsoft.com/office/drawing/2010/main">
                  <a14:imgLayer r:embed="rId22">
                    <a14:imgEffect>
                      <a14:brightnessContrast bright="100000"/>
                    </a14:imgEffect>
                  </a14:imgLayer>
                </a14:imgProps>
              </a:ext>
            </a:extLst>
          </a:blip>
          <a:stretch>
            <a:fillRect/>
          </a:stretch>
        </p:blipFill>
        <p:spPr>
          <a:xfrm>
            <a:off x="9968388" y="3573804"/>
            <a:ext cx="362437" cy="362437"/>
          </a:xfrm>
          <a:prstGeom prst="rect">
            <a:avLst/>
          </a:prstGeom>
        </p:spPr>
      </p:pic>
      <p:pic>
        <p:nvPicPr>
          <p:cNvPr id="25" name="Picture 24">
            <a:extLst>
              <a:ext uri="{FF2B5EF4-FFF2-40B4-BE49-F238E27FC236}">
                <a16:creationId xmlns:a16="http://schemas.microsoft.com/office/drawing/2014/main" id="{A5C52579-BF06-54B6-AC95-2EF1B571DCBF}"/>
              </a:ext>
              <a:ext uri="{C183D7F6-B498-43B3-948B-1728B52AA6E4}">
                <adec:decorative xmlns:adec="http://schemas.microsoft.com/office/drawing/2017/decorative" val="1"/>
              </a:ext>
            </a:extLst>
          </p:cNvPr>
          <p:cNvPicPr>
            <a:picLocks noChangeAspect="1"/>
          </p:cNvPicPr>
          <p:nvPr/>
        </p:nvPicPr>
        <p:blipFill>
          <a:blip r:embed="rId15">
            <a:grayscl/>
            <a:extLst>
              <a:ext uri="{BEBA8EAE-BF5A-486C-A8C5-ECC9F3942E4B}">
                <a14:imgProps xmlns:a14="http://schemas.microsoft.com/office/drawing/2010/main">
                  <a14:imgLayer r:embed="rId16">
                    <a14:imgEffect>
                      <a14:brightnessContrast bright="100000"/>
                    </a14:imgEffect>
                  </a14:imgLayer>
                </a14:imgProps>
              </a:ext>
            </a:extLst>
          </a:blip>
          <a:stretch>
            <a:fillRect/>
          </a:stretch>
        </p:blipFill>
        <p:spPr>
          <a:xfrm>
            <a:off x="9968388" y="4130685"/>
            <a:ext cx="362437" cy="362437"/>
          </a:xfrm>
          <a:prstGeom prst="rect">
            <a:avLst/>
          </a:prstGeom>
        </p:spPr>
      </p:pic>
      <p:sp>
        <p:nvSpPr>
          <p:cNvPr id="26" name="Rectangle: Rounded Corners 25">
            <a:extLst>
              <a:ext uri="{FF2B5EF4-FFF2-40B4-BE49-F238E27FC236}">
                <a16:creationId xmlns:a16="http://schemas.microsoft.com/office/drawing/2014/main" id="{A7E74527-9AC4-3DBE-F376-825BB711D4A7}"/>
              </a:ext>
            </a:extLst>
          </p:cNvPr>
          <p:cNvSpPr/>
          <p:nvPr/>
        </p:nvSpPr>
        <p:spPr bwMode="auto">
          <a:xfrm>
            <a:off x="8605063" y="4846178"/>
            <a:ext cx="2335802" cy="1081421"/>
          </a:xfrm>
          <a:prstGeom prst="roundRect">
            <a:avLst>
              <a:gd name="adj" fmla="val 3148"/>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8288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lvl="0" algn="ctr" defTabSz="914400">
              <a:defRPr/>
            </a:pPr>
            <a:r>
              <a:rPr lang="en-US" altLang="ja-JP" sz="1600" kern="0">
                <a:solidFill>
                  <a:schemeClr val="tx1"/>
                </a:solidFill>
                <a:cs typeface="Segoe UI Semibold" panose="020B0502040204020203" pitchFamily="34" charset="0"/>
              </a:rPr>
              <a:t>Send results to an ever-growing collection of services</a:t>
            </a:r>
          </a:p>
        </p:txBody>
      </p:sp>
    </p:spTree>
    <p:extLst>
      <p:ext uri="{BB962C8B-B14F-4D97-AF65-F5344CB8AC3E}">
        <p14:creationId xmlns:p14="http://schemas.microsoft.com/office/powerpoint/2010/main" val="3428264142"/>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D3310-81D1-3516-3EFD-6F3955D4D55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0855B8C-6249-EC78-AEED-298932F71599}"/>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7D3CF4A6-54D1-8525-5615-988C136B4ADC}"/>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err="1">
              <a:solidFill>
                <a:schemeClr val="bg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D2CBD1BF-8D98-60AD-2622-9827263D0A1B}"/>
              </a:ext>
            </a:extLst>
          </p:cNvPr>
          <p:cNvSpPr txBox="1"/>
          <p:nvPr/>
        </p:nvSpPr>
        <p:spPr>
          <a:xfrm>
            <a:off x="6245311" y="452288"/>
            <a:ext cx="2544126"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BC8F12F4-3CA7-F11E-6BDC-C9C63E467094}"/>
              </a:ext>
            </a:extLst>
          </p:cNvPr>
          <p:cNvSpPr txBox="1">
            <a:spLocks/>
          </p:cNvSpPr>
          <p:nvPr/>
        </p:nvSpPr>
        <p:spPr>
          <a:xfrm>
            <a:off x="590869" y="367594"/>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a:t>Function App architecture</a:t>
            </a:r>
          </a:p>
        </p:txBody>
      </p:sp>
      <p:sp>
        <p:nvSpPr>
          <p:cNvPr id="8" name="Rectangle: Rounded Corners 7">
            <a:extLst>
              <a:ext uri="{FF2B5EF4-FFF2-40B4-BE49-F238E27FC236}">
                <a16:creationId xmlns:a16="http://schemas.microsoft.com/office/drawing/2014/main" id="{095B58E8-DBEB-48C6-5E5F-F8758A3F49AD}"/>
              </a:ext>
            </a:extLst>
          </p:cNvPr>
          <p:cNvSpPr/>
          <p:nvPr/>
        </p:nvSpPr>
        <p:spPr bwMode="auto">
          <a:xfrm>
            <a:off x="579155" y="1345575"/>
            <a:ext cx="11021126" cy="4783138"/>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pic>
        <p:nvPicPr>
          <p:cNvPr id="7" name="Picture 6">
            <a:extLst>
              <a:ext uri="{FF2B5EF4-FFF2-40B4-BE49-F238E27FC236}">
                <a16:creationId xmlns:a16="http://schemas.microsoft.com/office/drawing/2014/main" id="{EF215D8B-75F7-9199-8553-039B8933FC7B}"/>
              </a:ext>
            </a:extLst>
          </p:cNvPr>
          <p:cNvPicPr>
            <a:picLocks noChangeAspect="1"/>
          </p:cNvPicPr>
          <p:nvPr/>
        </p:nvPicPr>
        <p:blipFill>
          <a:blip r:embed="rId4"/>
          <a:stretch>
            <a:fillRect/>
          </a:stretch>
        </p:blipFill>
        <p:spPr>
          <a:xfrm>
            <a:off x="4863130" y="1345575"/>
            <a:ext cx="6754993" cy="4783138"/>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6110FBD1-74D3-3960-CC0E-2921EF450EDD}"/>
              </a:ext>
            </a:extLst>
          </p:cNvPr>
          <p:cNvSpPr txBox="1"/>
          <p:nvPr/>
        </p:nvSpPr>
        <p:spPr>
          <a:xfrm>
            <a:off x="4863130" y="6128713"/>
            <a:ext cx="6754993" cy="461665"/>
          </a:xfrm>
          <a:prstGeom prst="rect">
            <a:avLst/>
          </a:prstGeom>
          <a:noFill/>
        </p:spPr>
        <p:txBody>
          <a:bodyPr wrap="square">
            <a:spAutoFit/>
          </a:bodyPr>
          <a:lstStyle/>
          <a:p>
            <a:r>
              <a:rPr lang="en-NZ" sz="1200"/>
              <a:t>Source:</a:t>
            </a:r>
          </a:p>
          <a:p>
            <a:r>
              <a:rPr lang="en-NZ" sz="1200"/>
              <a:t>https://www.researchgate.net/publication/337362540_FaaS_Orchestration_of_Parallel_Workloads</a:t>
            </a:r>
          </a:p>
        </p:txBody>
      </p:sp>
      <p:sp>
        <p:nvSpPr>
          <p:cNvPr id="13" name="TextBox 12">
            <a:extLst>
              <a:ext uri="{FF2B5EF4-FFF2-40B4-BE49-F238E27FC236}">
                <a16:creationId xmlns:a16="http://schemas.microsoft.com/office/drawing/2014/main" id="{30E4A7B6-B464-D809-40CE-C5C9E44AD42C}"/>
              </a:ext>
            </a:extLst>
          </p:cNvPr>
          <p:cNvSpPr txBox="1"/>
          <p:nvPr/>
        </p:nvSpPr>
        <p:spPr>
          <a:xfrm>
            <a:off x="730120" y="2571266"/>
            <a:ext cx="3804558" cy="2308324"/>
          </a:xfrm>
          <a:prstGeom prst="rect">
            <a:avLst/>
          </a:prstGeom>
          <a:noFill/>
        </p:spPr>
        <p:txBody>
          <a:bodyPr wrap="square">
            <a:spAutoFit/>
          </a:bodyPr>
          <a:lstStyle/>
          <a:p>
            <a:r>
              <a:rPr lang="en-US" sz="1800" b="1" dirty="0"/>
              <a:t>Event Sources</a:t>
            </a:r>
            <a:r>
              <a:rPr lang="en-US" sz="1800" dirty="0"/>
              <a:t>: These are the various inputs or triggers that initiate the execution of a function. Event sources can include HTTP requests, timers, Azure Queue storage, Service Bus messages, or any other event sources supported by Azure Functions.</a:t>
            </a:r>
          </a:p>
        </p:txBody>
      </p:sp>
      <p:sp>
        <p:nvSpPr>
          <p:cNvPr id="14" name="Rectangle 13">
            <a:extLst>
              <a:ext uri="{FF2B5EF4-FFF2-40B4-BE49-F238E27FC236}">
                <a16:creationId xmlns:a16="http://schemas.microsoft.com/office/drawing/2014/main" id="{4F509E2A-999B-EFBA-8617-BDDBF1D06FD9}"/>
              </a:ext>
            </a:extLst>
          </p:cNvPr>
          <p:cNvSpPr/>
          <p:nvPr/>
        </p:nvSpPr>
        <p:spPr bwMode="auto">
          <a:xfrm>
            <a:off x="4991878" y="1502229"/>
            <a:ext cx="877077" cy="4432040"/>
          </a:xfrm>
          <a:prstGeom prst="rect">
            <a:avLst/>
          </a:prstGeom>
          <a:noFill/>
          <a:ln w="38100">
            <a:solidFill>
              <a:srgbClr val="FF5C3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290039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FC84D3-BABE-798D-3A3A-BBE3EA227AA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1B1F895-DF1F-A6A1-09E8-00F7D914F80F}"/>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D5D6E62F-CDA0-F848-A193-D5763137074C}"/>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err="1">
              <a:solidFill>
                <a:schemeClr val="bg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4356FA73-DFE6-D4D9-CD37-688DB7EF9A2C}"/>
              </a:ext>
            </a:extLst>
          </p:cNvPr>
          <p:cNvSpPr txBox="1"/>
          <p:nvPr/>
        </p:nvSpPr>
        <p:spPr>
          <a:xfrm>
            <a:off x="6245311" y="452288"/>
            <a:ext cx="2544126"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567428DB-7A1B-7A90-4D27-333C562ED46E}"/>
              </a:ext>
            </a:extLst>
          </p:cNvPr>
          <p:cNvSpPr txBox="1">
            <a:spLocks/>
          </p:cNvSpPr>
          <p:nvPr/>
        </p:nvSpPr>
        <p:spPr>
          <a:xfrm>
            <a:off x="590869" y="367594"/>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a:t>Function App architecture</a:t>
            </a:r>
          </a:p>
        </p:txBody>
      </p:sp>
      <p:sp>
        <p:nvSpPr>
          <p:cNvPr id="8" name="Rectangle: Rounded Corners 7">
            <a:extLst>
              <a:ext uri="{FF2B5EF4-FFF2-40B4-BE49-F238E27FC236}">
                <a16:creationId xmlns:a16="http://schemas.microsoft.com/office/drawing/2014/main" id="{7FD3DF02-58E0-BCFA-F49F-A68FB9161E3B}"/>
              </a:ext>
            </a:extLst>
          </p:cNvPr>
          <p:cNvSpPr/>
          <p:nvPr/>
        </p:nvSpPr>
        <p:spPr bwMode="auto">
          <a:xfrm>
            <a:off x="579155" y="1345574"/>
            <a:ext cx="11021126" cy="5398157"/>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pic>
        <p:nvPicPr>
          <p:cNvPr id="7" name="Picture 6">
            <a:extLst>
              <a:ext uri="{FF2B5EF4-FFF2-40B4-BE49-F238E27FC236}">
                <a16:creationId xmlns:a16="http://schemas.microsoft.com/office/drawing/2014/main" id="{6663B470-05C6-B402-F893-5643089DA2BE}"/>
              </a:ext>
            </a:extLst>
          </p:cNvPr>
          <p:cNvPicPr>
            <a:picLocks noChangeAspect="1"/>
          </p:cNvPicPr>
          <p:nvPr/>
        </p:nvPicPr>
        <p:blipFill>
          <a:blip r:embed="rId4"/>
          <a:stretch>
            <a:fillRect/>
          </a:stretch>
        </p:blipFill>
        <p:spPr>
          <a:xfrm>
            <a:off x="4863130" y="1345575"/>
            <a:ext cx="6754993" cy="4783138"/>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E8E01C77-2CBB-A145-2817-10B870047115}"/>
              </a:ext>
            </a:extLst>
          </p:cNvPr>
          <p:cNvSpPr txBox="1"/>
          <p:nvPr/>
        </p:nvSpPr>
        <p:spPr>
          <a:xfrm>
            <a:off x="4863130" y="6128713"/>
            <a:ext cx="6754993" cy="461665"/>
          </a:xfrm>
          <a:prstGeom prst="rect">
            <a:avLst/>
          </a:prstGeom>
          <a:noFill/>
        </p:spPr>
        <p:txBody>
          <a:bodyPr wrap="square">
            <a:spAutoFit/>
          </a:bodyPr>
          <a:lstStyle/>
          <a:p>
            <a:r>
              <a:rPr lang="en-NZ" sz="1200"/>
              <a:t>Source:</a:t>
            </a:r>
          </a:p>
          <a:p>
            <a:r>
              <a:rPr lang="en-NZ" sz="1200"/>
              <a:t>https://www.researchgate.net/publication/337362540_FaaS_Orchestration_of_Parallel_Workloads</a:t>
            </a:r>
          </a:p>
        </p:txBody>
      </p:sp>
      <p:sp>
        <p:nvSpPr>
          <p:cNvPr id="13" name="TextBox 12">
            <a:extLst>
              <a:ext uri="{FF2B5EF4-FFF2-40B4-BE49-F238E27FC236}">
                <a16:creationId xmlns:a16="http://schemas.microsoft.com/office/drawing/2014/main" id="{611CB140-7268-6573-9DF1-92BF3533DABF}"/>
              </a:ext>
            </a:extLst>
          </p:cNvPr>
          <p:cNvSpPr txBox="1"/>
          <p:nvPr/>
        </p:nvSpPr>
        <p:spPr>
          <a:xfrm>
            <a:off x="786102" y="1419197"/>
            <a:ext cx="4040523" cy="5324535"/>
          </a:xfrm>
          <a:prstGeom prst="rect">
            <a:avLst/>
          </a:prstGeom>
          <a:noFill/>
        </p:spPr>
        <p:txBody>
          <a:bodyPr wrap="square">
            <a:spAutoFit/>
          </a:bodyPr>
          <a:lstStyle/>
          <a:p>
            <a:r>
              <a:rPr lang="en-US" sz="2000" b="1"/>
              <a:t>Scale Controller</a:t>
            </a:r>
            <a:r>
              <a:rPr lang="en-US" sz="2000"/>
              <a:t>: The scale controller monitors the incoming events and determines if more function instances are needed based on the number of events and the current usage. It plays a critical role in scaling the application dynamically.</a:t>
            </a:r>
          </a:p>
          <a:p>
            <a:pPr>
              <a:buFont typeface="Arial" panose="020B0604020202020204" pitchFamily="34" charset="0"/>
              <a:buChar char="•"/>
            </a:pPr>
            <a:r>
              <a:rPr lang="en-US" sz="2000" b="1"/>
              <a:t>Monitor Events</a:t>
            </a:r>
            <a:r>
              <a:rPr lang="en-US" sz="2000"/>
              <a:t>: The scale controller continuously monitors the events coming from various sources.</a:t>
            </a:r>
          </a:p>
          <a:p>
            <a:pPr>
              <a:buFont typeface="Arial" panose="020B0604020202020204" pitchFamily="34" charset="0"/>
              <a:buChar char="•"/>
            </a:pPr>
            <a:r>
              <a:rPr lang="en-US" sz="2000" b="1"/>
              <a:t>Monitor Usage</a:t>
            </a:r>
            <a:r>
              <a:rPr lang="en-US" sz="2000"/>
              <a:t>: It also keeps an eye on the resource usage of existing function instances to determine if additional instances need to be created.</a:t>
            </a:r>
          </a:p>
        </p:txBody>
      </p:sp>
      <p:sp>
        <p:nvSpPr>
          <p:cNvPr id="14" name="Rectangle 13">
            <a:extLst>
              <a:ext uri="{FF2B5EF4-FFF2-40B4-BE49-F238E27FC236}">
                <a16:creationId xmlns:a16="http://schemas.microsoft.com/office/drawing/2014/main" id="{193C8645-6D50-20AE-DEFF-09EB99DA99F9}"/>
              </a:ext>
            </a:extLst>
          </p:cNvPr>
          <p:cNvSpPr/>
          <p:nvPr/>
        </p:nvSpPr>
        <p:spPr bwMode="auto">
          <a:xfrm>
            <a:off x="7479134" y="1484682"/>
            <a:ext cx="3521658" cy="867178"/>
          </a:xfrm>
          <a:prstGeom prst="rect">
            <a:avLst/>
          </a:prstGeom>
          <a:noFill/>
          <a:ln w="38100">
            <a:solidFill>
              <a:srgbClr val="FF5C3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3669391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528AC3-A3AF-CF5D-E7D3-A94EF43D7DF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59B05C2-8AC7-4CA9-A25A-09CE0AC9588B}"/>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189E61B7-6DBC-4C70-A10E-6417D4FA4867}"/>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err="1">
              <a:solidFill>
                <a:schemeClr val="bg1"/>
              </a:solidFill>
              <a:ea typeface="Segoe UI" pitchFamily="34" charset="0"/>
              <a:cs typeface="Segoe UI" pitchFamily="34" charset="0"/>
            </a:endParaRPr>
          </a:p>
        </p:txBody>
      </p:sp>
      <p:sp>
        <p:nvSpPr>
          <p:cNvPr id="8" name="Rectangle: Rounded Corners 7">
            <a:extLst>
              <a:ext uri="{FF2B5EF4-FFF2-40B4-BE49-F238E27FC236}">
                <a16:creationId xmlns:a16="http://schemas.microsoft.com/office/drawing/2014/main" id="{57AFAC77-14D4-D1EB-2CA6-6E007159759C}"/>
              </a:ext>
            </a:extLst>
          </p:cNvPr>
          <p:cNvSpPr/>
          <p:nvPr/>
        </p:nvSpPr>
        <p:spPr bwMode="auto">
          <a:xfrm>
            <a:off x="579155" y="367594"/>
            <a:ext cx="11021126" cy="6490406"/>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sp>
        <p:nvSpPr>
          <p:cNvPr id="4" name="TextBox 3">
            <a:extLst>
              <a:ext uri="{FF2B5EF4-FFF2-40B4-BE49-F238E27FC236}">
                <a16:creationId xmlns:a16="http://schemas.microsoft.com/office/drawing/2014/main" id="{FFB945B1-248B-1A62-066F-14130F2EDF8D}"/>
              </a:ext>
            </a:extLst>
          </p:cNvPr>
          <p:cNvSpPr txBox="1"/>
          <p:nvPr/>
        </p:nvSpPr>
        <p:spPr>
          <a:xfrm>
            <a:off x="9529686" y="175289"/>
            <a:ext cx="2544126"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3D37509D-E920-5E83-9BC3-6DCD8C16EAD0}"/>
              </a:ext>
            </a:extLst>
          </p:cNvPr>
          <p:cNvSpPr txBox="1">
            <a:spLocks/>
          </p:cNvSpPr>
          <p:nvPr/>
        </p:nvSpPr>
        <p:spPr>
          <a:xfrm>
            <a:off x="3875244" y="90595"/>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a:t>Function App architecture</a:t>
            </a:r>
          </a:p>
        </p:txBody>
      </p:sp>
      <p:pic>
        <p:nvPicPr>
          <p:cNvPr id="7" name="Picture 6">
            <a:extLst>
              <a:ext uri="{FF2B5EF4-FFF2-40B4-BE49-F238E27FC236}">
                <a16:creationId xmlns:a16="http://schemas.microsoft.com/office/drawing/2014/main" id="{3CB77817-D449-B4BB-D79C-7EA9B4613FEA}"/>
              </a:ext>
            </a:extLst>
          </p:cNvPr>
          <p:cNvPicPr>
            <a:picLocks noChangeAspect="1"/>
          </p:cNvPicPr>
          <p:nvPr/>
        </p:nvPicPr>
        <p:blipFill>
          <a:blip r:embed="rId4"/>
          <a:stretch>
            <a:fillRect/>
          </a:stretch>
        </p:blipFill>
        <p:spPr>
          <a:xfrm>
            <a:off x="4863130" y="1345575"/>
            <a:ext cx="6754993" cy="4783138"/>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63B8FB56-5F3A-45B4-E59C-A8AB01E0336A}"/>
              </a:ext>
            </a:extLst>
          </p:cNvPr>
          <p:cNvSpPr txBox="1"/>
          <p:nvPr/>
        </p:nvSpPr>
        <p:spPr>
          <a:xfrm>
            <a:off x="4863130" y="6128713"/>
            <a:ext cx="6754993" cy="461665"/>
          </a:xfrm>
          <a:prstGeom prst="rect">
            <a:avLst/>
          </a:prstGeom>
          <a:noFill/>
        </p:spPr>
        <p:txBody>
          <a:bodyPr wrap="square">
            <a:spAutoFit/>
          </a:bodyPr>
          <a:lstStyle/>
          <a:p>
            <a:r>
              <a:rPr lang="en-NZ" sz="1200"/>
              <a:t>Source:</a:t>
            </a:r>
          </a:p>
          <a:p>
            <a:r>
              <a:rPr lang="en-NZ" sz="1200"/>
              <a:t>https://www.researchgate.net/publication/337362540_FaaS_Orchestration_of_Parallel_Workloads</a:t>
            </a:r>
          </a:p>
        </p:txBody>
      </p:sp>
      <p:sp>
        <p:nvSpPr>
          <p:cNvPr id="13" name="TextBox 12">
            <a:extLst>
              <a:ext uri="{FF2B5EF4-FFF2-40B4-BE49-F238E27FC236}">
                <a16:creationId xmlns:a16="http://schemas.microsoft.com/office/drawing/2014/main" id="{516545F1-3234-5C5B-0A36-69AA8714C5AB}"/>
              </a:ext>
            </a:extLst>
          </p:cNvPr>
          <p:cNvSpPr txBox="1"/>
          <p:nvPr/>
        </p:nvSpPr>
        <p:spPr>
          <a:xfrm>
            <a:off x="678446" y="367594"/>
            <a:ext cx="4040523" cy="6555641"/>
          </a:xfrm>
          <a:prstGeom prst="rect">
            <a:avLst/>
          </a:prstGeom>
          <a:noFill/>
        </p:spPr>
        <p:txBody>
          <a:bodyPr wrap="square">
            <a:spAutoFit/>
          </a:bodyPr>
          <a:lstStyle/>
          <a:p>
            <a:r>
              <a:rPr lang="en-US" sz="2000" b="1"/>
              <a:t>Function Instances</a:t>
            </a:r>
            <a:r>
              <a:rPr lang="en-US" sz="2000"/>
              <a:t>: These are the actual running environments where your function code executes. Each instance is allocated a certain number of resources, such as 1.5 GB of RAM and 1 CPU in the example shown in the image.</a:t>
            </a:r>
          </a:p>
          <a:p>
            <a:pPr>
              <a:buFont typeface="Arial" panose="020B0604020202020204" pitchFamily="34" charset="0"/>
              <a:buChar char="•"/>
            </a:pPr>
            <a:r>
              <a:rPr lang="en-US" sz="2000" b="1"/>
              <a:t>Create Instance</a:t>
            </a:r>
            <a:r>
              <a:rPr lang="en-US" sz="2000"/>
              <a:t>: When the scale controller detects that more capacity is needed (based on event load and current usage), it creates new function instances to handle additional workload.</a:t>
            </a:r>
          </a:p>
          <a:p>
            <a:pPr>
              <a:buFont typeface="Arial" panose="020B0604020202020204" pitchFamily="34" charset="0"/>
              <a:buChar char="•"/>
            </a:pPr>
            <a:r>
              <a:rPr lang="en-US" sz="2000" b="1"/>
              <a:t>Process Invocations</a:t>
            </a:r>
            <a:r>
              <a:rPr lang="en-US" sz="2000"/>
              <a:t>: Each function instance can handle multiple invocations of functions, meaning it can run your function code multiple times for different events in parallel, depending on the resources available.</a:t>
            </a:r>
          </a:p>
        </p:txBody>
      </p:sp>
      <p:sp>
        <p:nvSpPr>
          <p:cNvPr id="14" name="Rectangle 13">
            <a:extLst>
              <a:ext uri="{FF2B5EF4-FFF2-40B4-BE49-F238E27FC236}">
                <a16:creationId xmlns:a16="http://schemas.microsoft.com/office/drawing/2014/main" id="{19A5A4FA-A1FE-8D75-F31D-4DB60C16F5C6}"/>
              </a:ext>
            </a:extLst>
          </p:cNvPr>
          <p:cNvSpPr/>
          <p:nvPr/>
        </p:nvSpPr>
        <p:spPr bwMode="auto">
          <a:xfrm>
            <a:off x="7469804" y="3622673"/>
            <a:ext cx="3521658" cy="2311596"/>
          </a:xfrm>
          <a:prstGeom prst="rect">
            <a:avLst/>
          </a:prstGeom>
          <a:noFill/>
          <a:ln w="38100">
            <a:solidFill>
              <a:srgbClr val="FF5C3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22813141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09CDE-5B8C-D44C-A6F2-CEA36EFED00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AE32ED4-30DA-0871-E9DA-1544D7CAC67D}"/>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E765A8EF-DC0F-BEDA-E554-2C358939BC02}"/>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err="1">
              <a:solidFill>
                <a:schemeClr val="bg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F2D5507D-2583-1403-C6C3-135576C660E4}"/>
              </a:ext>
            </a:extLst>
          </p:cNvPr>
          <p:cNvSpPr txBox="1"/>
          <p:nvPr/>
        </p:nvSpPr>
        <p:spPr>
          <a:xfrm>
            <a:off x="6245311" y="452288"/>
            <a:ext cx="2544126"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DB033521-4F0D-61FF-5D1F-5FFFA83C9089}"/>
              </a:ext>
            </a:extLst>
          </p:cNvPr>
          <p:cNvSpPr txBox="1">
            <a:spLocks/>
          </p:cNvSpPr>
          <p:nvPr/>
        </p:nvSpPr>
        <p:spPr>
          <a:xfrm>
            <a:off x="590869" y="367594"/>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a:t>Function App architecture</a:t>
            </a:r>
          </a:p>
        </p:txBody>
      </p:sp>
      <p:sp>
        <p:nvSpPr>
          <p:cNvPr id="8" name="Rectangle: Rounded Corners 7">
            <a:extLst>
              <a:ext uri="{FF2B5EF4-FFF2-40B4-BE49-F238E27FC236}">
                <a16:creationId xmlns:a16="http://schemas.microsoft.com/office/drawing/2014/main" id="{D14B9388-785B-D594-A5EE-5BD56B8F4EB1}"/>
              </a:ext>
            </a:extLst>
          </p:cNvPr>
          <p:cNvSpPr/>
          <p:nvPr/>
        </p:nvSpPr>
        <p:spPr bwMode="auto">
          <a:xfrm>
            <a:off x="579155" y="1345575"/>
            <a:ext cx="11021126" cy="4783138"/>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pic>
        <p:nvPicPr>
          <p:cNvPr id="7" name="Picture 6">
            <a:extLst>
              <a:ext uri="{FF2B5EF4-FFF2-40B4-BE49-F238E27FC236}">
                <a16:creationId xmlns:a16="http://schemas.microsoft.com/office/drawing/2014/main" id="{F4425184-2E1D-240D-B205-65CDC405FF50}"/>
              </a:ext>
            </a:extLst>
          </p:cNvPr>
          <p:cNvPicPr>
            <a:picLocks noChangeAspect="1"/>
          </p:cNvPicPr>
          <p:nvPr/>
        </p:nvPicPr>
        <p:blipFill>
          <a:blip r:embed="rId4"/>
          <a:stretch>
            <a:fillRect/>
          </a:stretch>
        </p:blipFill>
        <p:spPr>
          <a:xfrm>
            <a:off x="4863130" y="1345575"/>
            <a:ext cx="6754993" cy="4783138"/>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65C3012C-FB8B-067E-D8A2-A54EB8C3F90F}"/>
              </a:ext>
            </a:extLst>
          </p:cNvPr>
          <p:cNvSpPr txBox="1"/>
          <p:nvPr/>
        </p:nvSpPr>
        <p:spPr>
          <a:xfrm>
            <a:off x="4863130" y="6128713"/>
            <a:ext cx="6754993" cy="461665"/>
          </a:xfrm>
          <a:prstGeom prst="rect">
            <a:avLst/>
          </a:prstGeom>
          <a:noFill/>
        </p:spPr>
        <p:txBody>
          <a:bodyPr wrap="square">
            <a:spAutoFit/>
          </a:bodyPr>
          <a:lstStyle/>
          <a:p>
            <a:r>
              <a:rPr lang="en-NZ" sz="1200"/>
              <a:t>Source:</a:t>
            </a:r>
          </a:p>
          <a:p>
            <a:r>
              <a:rPr lang="en-NZ" sz="1200"/>
              <a:t>https://www.researchgate.net/publication/337362540_FaaS_Orchestration_of_Parallel_Workloads</a:t>
            </a:r>
          </a:p>
        </p:txBody>
      </p:sp>
      <p:sp>
        <p:nvSpPr>
          <p:cNvPr id="13" name="TextBox 12">
            <a:extLst>
              <a:ext uri="{FF2B5EF4-FFF2-40B4-BE49-F238E27FC236}">
                <a16:creationId xmlns:a16="http://schemas.microsoft.com/office/drawing/2014/main" id="{F064ECE2-D474-14E7-8A8E-763A6BF55869}"/>
              </a:ext>
            </a:extLst>
          </p:cNvPr>
          <p:cNvSpPr txBox="1"/>
          <p:nvPr/>
        </p:nvSpPr>
        <p:spPr>
          <a:xfrm>
            <a:off x="730120" y="2571266"/>
            <a:ext cx="3804558" cy="2308324"/>
          </a:xfrm>
          <a:prstGeom prst="rect">
            <a:avLst/>
          </a:prstGeom>
          <a:noFill/>
        </p:spPr>
        <p:txBody>
          <a:bodyPr wrap="square">
            <a:spAutoFit/>
          </a:bodyPr>
          <a:lstStyle/>
          <a:p>
            <a:r>
              <a:rPr lang="en-US" sz="2000" b="1"/>
              <a:t>Invocation</a:t>
            </a:r>
            <a:r>
              <a:rPr lang="en-US" sz="2000"/>
              <a:t>: This represents each execution of a function, triggered by an event. Multiple invocations can occur on a single function instance, provided there are enough resources.</a:t>
            </a:r>
          </a:p>
        </p:txBody>
      </p:sp>
      <p:sp>
        <p:nvSpPr>
          <p:cNvPr id="14" name="Rectangle 13">
            <a:extLst>
              <a:ext uri="{FF2B5EF4-FFF2-40B4-BE49-F238E27FC236}">
                <a16:creationId xmlns:a16="http://schemas.microsoft.com/office/drawing/2014/main" id="{9B13E70B-F9E0-BE82-0456-80CC7EED10B0}"/>
              </a:ext>
            </a:extLst>
          </p:cNvPr>
          <p:cNvSpPr/>
          <p:nvPr/>
        </p:nvSpPr>
        <p:spPr bwMode="auto">
          <a:xfrm>
            <a:off x="7706738" y="4336628"/>
            <a:ext cx="2640911" cy="1452796"/>
          </a:xfrm>
          <a:prstGeom prst="rect">
            <a:avLst/>
          </a:prstGeom>
          <a:noFill/>
          <a:ln w="38100">
            <a:solidFill>
              <a:srgbClr val="FF5C3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952083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864F1-B632-0F85-9101-E4E689CC8997}"/>
            </a:ext>
          </a:extLst>
        </p:cNvPr>
        <p:cNvGrpSpPr/>
        <p:nvPr/>
      </p:nvGrpSpPr>
      <p:grpSpPr>
        <a:xfrm>
          <a:off x="0" y="0"/>
          <a:ext cx="0" cy="0"/>
          <a:chOff x="0" y="0"/>
          <a:chExt cx="0" cy="0"/>
        </a:xfrm>
      </p:grpSpPr>
      <p:pic>
        <p:nvPicPr>
          <p:cNvPr id="4" name="Picture 2" descr="Pricing - Functions | Microsoft Azure">
            <a:extLst>
              <a:ext uri="{FF2B5EF4-FFF2-40B4-BE49-F238E27FC236}">
                <a16:creationId xmlns:a16="http://schemas.microsoft.com/office/drawing/2014/main" id="{E8D9AD45-580D-5930-091A-59BC2DD7AB40}"/>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5718960" y="2014525"/>
            <a:ext cx="7926260" cy="416128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107C3F51-3191-8447-7393-9141645555B1}"/>
              </a:ext>
            </a:extLst>
          </p:cNvPr>
          <p:cNvPicPr>
            <a:picLocks noChangeAspect="1"/>
          </p:cNvPicPr>
          <p:nvPr/>
        </p:nvPicPr>
        <p:blipFill>
          <a:blip r:embed="rId4">
            <a:alphaModFix amt="20000"/>
          </a:blip>
          <a:stretch>
            <a:fillRect/>
          </a:stretch>
        </p:blipFill>
        <p:spPr>
          <a:xfrm>
            <a:off x="4009851" y="0"/>
            <a:ext cx="8429071" cy="6858000"/>
          </a:xfrm>
          <a:prstGeom prst="rect">
            <a:avLst/>
          </a:prstGeom>
        </p:spPr>
      </p:pic>
      <p:sp>
        <p:nvSpPr>
          <p:cNvPr id="9" name="TextBox 8">
            <a:extLst>
              <a:ext uri="{FF2B5EF4-FFF2-40B4-BE49-F238E27FC236}">
                <a16:creationId xmlns:a16="http://schemas.microsoft.com/office/drawing/2014/main" id="{234A453C-41F3-844B-CCA2-9AA2369E20D7}"/>
              </a:ext>
            </a:extLst>
          </p:cNvPr>
          <p:cNvSpPr txBox="1"/>
          <p:nvPr/>
        </p:nvSpPr>
        <p:spPr>
          <a:xfrm>
            <a:off x="256592" y="3239736"/>
            <a:ext cx="11678816" cy="67710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4400">
                <a:gradFill flip="none" rotWithShape="1">
                  <a:gsLst>
                    <a:gs pos="0">
                      <a:srgbClr val="D59ED7"/>
                    </a:gs>
                    <a:gs pos="68000">
                      <a:srgbClr val="8DC8E8"/>
                    </a:gs>
                  </a:gsLst>
                  <a:lin ang="10800000" scaled="1"/>
                  <a:tileRect/>
                </a:gradFill>
              </a:rPr>
              <a:t>“So, what about PowerShell?.”</a:t>
            </a:r>
          </a:p>
        </p:txBody>
      </p:sp>
      <p:sp>
        <p:nvSpPr>
          <p:cNvPr id="3" name="Rectangle: Rounded Corners 2">
            <a:extLst>
              <a:ext uri="{FF2B5EF4-FFF2-40B4-BE49-F238E27FC236}">
                <a16:creationId xmlns:a16="http://schemas.microsoft.com/office/drawing/2014/main" id="{AA26004E-4ADA-49B8-4AA2-4A394704D201}"/>
              </a:ext>
            </a:extLst>
          </p:cNvPr>
          <p:cNvSpPr/>
          <p:nvPr/>
        </p:nvSpPr>
        <p:spPr bwMode="auto">
          <a:xfrm>
            <a:off x="215381" y="635536"/>
            <a:ext cx="11761237" cy="5586928"/>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spTree>
    <p:extLst>
      <p:ext uri="{BB962C8B-B14F-4D97-AF65-F5344CB8AC3E}">
        <p14:creationId xmlns:p14="http://schemas.microsoft.com/office/powerpoint/2010/main" val="270649548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F4650F-3604-C083-696E-1C8FA6F2BBD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3500EA8-2F11-E546-3149-514677DC541C}"/>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583CDC2B-9759-4D21-7E01-D9DF5B3E8EFE}"/>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err="1">
              <a:solidFill>
                <a:schemeClr val="bg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4A8FA0E3-6E6E-F762-727F-A3F9A19ADD86}"/>
              </a:ext>
            </a:extLst>
          </p:cNvPr>
          <p:cNvSpPr txBox="1"/>
          <p:nvPr/>
        </p:nvSpPr>
        <p:spPr>
          <a:xfrm>
            <a:off x="6245311" y="452288"/>
            <a:ext cx="2544126"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3495D432-9D16-7EA6-7FF8-B1256DA2F383}"/>
              </a:ext>
            </a:extLst>
          </p:cNvPr>
          <p:cNvSpPr txBox="1">
            <a:spLocks/>
          </p:cNvSpPr>
          <p:nvPr/>
        </p:nvSpPr>
        <p:spPr>
          <a:xfrm>
            <a:off x="590869" y="367594"/>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a:t>Function App architecture</a:t>
            </a:r>
          </a:p>
        </p:txBody>
      </p:sp>
      <p:sp>
        <p:nvSpPr>
          <p:cNvPr id="8" name="Rectangle: Rounded Corners 7">
            <a:extLst>
              <a:ext uri="{FF2B5EF4-FFF2-40B4-BE49-F238E27FC236}">
                <a16:creationId xmlns:a16="http://schemas.microsoft.com/office/drawing/2014/main" id="{66B4FCD6-92E8-63C5-BC47-E354DFEF7B92}"/>
              </a:ext>
            </a:extLst>
          </p:cNvPr>
          <p:cNvSpPr/>
          <p:nvPr/>
        </p:nvSpPr>
        <p:spPr bwMode="auto">
          <a:xfrm>
            <a:off x="579155" y="1345575"/>
            <a:ext cx="11021126" cy="4783138"/>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pic>
        <p:nvPicPr>
          <p:cNvPr id="7" name="Picture 6">
            <a:extLst>
              <a:ext uri="{FF2B5EF4-FFF2-40B4-BE49-F238E27FC236}">
                <a16:creationId xmlns:a16="http://schemas.microsoft.com/office/drawing/2014/main" id="{A520C4D7-0789-5CC8-893F-8E16FE48E773}"/>
              </a:ext>
            </a:extLst>
          </p:cNvPr>
          <p:cNvPicPr>
            <a:picLocks noChangeAspect="1"/>
          </p:cNvPicPr>
          <p:nvPr/>
        </p:nvPicPr>
        <p:blipFill>
          <a:blip r:embed="rId4"/>
          <a:stretch>
            <a:fillRect/>
          </a:stretch>
        </p:blipFill>
        <p:spPr>
          <a:xfrm>
            <a:off x="4863130" y="1345575"/>
            <a:ext cx="6754993" cy="4783138"/>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AB9AF031-DA34-5FEA-E696-456424411499}"/>
              </a:ext>
            </a:extLst>
          </p:cNvPr>
          <p:cNvSpPr txBox="1"/>
          <p:nvPr/>
        </p:nvSpPr>
        <p:spPr>
          <a:xfrm>
            <a:off x="4863130" y="6128713"/>
            <a:ext cx="6754993" cy="461665"/>
          </a:xfrm>
          <a:prstGeom prst="rect">
            <a:avLst/>
          </a:prstGeom>
          <a:noFill/>
        </p:spPr>
        <p:txBody>
          <a:bodyPr wrap="square">
            <a:spAutoFit/>
          </a:bodyPr>
          <a:lstStyle/>
          <a:p>
            <a:r>
              <a:rPr lang="en-NZ" sz="1200"/>
              <a:t>Source:</a:t>
            </a:r>
          </a:p>
          <a:p>
            <a:r>
              <a:rPr lang="en-NZ" sz="1200"/>
              <a:t>https://www.researchgate.net/publication/337362540_FaaS_Orchestration_of_Parallel_Workloads</a:t>
            </a:r>
          </a:p>
        </p:txBody>
      </p:sp>
      <p:sp>
        <p:nvSpPr>
          <p:cNvPr id="12" name="TextBox 11">
            <a:extLst>
              <a:ext uri="{FF2B5EF4-FFF2-40B4-BE49-F238E27FC236}">
                <a16:creationId xmlns:a16="http://schemas.microsoft.com/office/drawing/2014/main" id="{DC95D3F6-3F84-DFFF-BAA5-1E8217C51A21}"/>
              </a:ext>
            </a:extLst>
          </p:cNvPr>
          <p:cNvSpPr txBox="1"/>
          <p:nvPr/>
        </p:nvSpPr>
        <p:spPr>
          <a:xfrm>
            <a:off x="543471" y="2571266"/>
            <a:ext cx="4301817" cy="1993623"/>
          </a:xfrm>
          <a:prstGeom prst="rect">
            <a:avLst/>
          </a:prstGeom>
          <a:noFill/>
        </p:spPr>
        <p:txBody>
          <a:bodyPr wrap="square">
            <a:spAutoFit/>
          </a:bodyPr>
          <a:lstStyle/>
          <a:p>
            <a:r>
              <a:rPr lang="en-US"/>
              <a:t>PowerShell functions can be triggered by various event sources, such as HTTP requests, timers, messages in Azure Queue Storage, or Service Bus, among others. The specific event that triggers the function is defined during the function's setup.</a:t>
            </a:r>
            <a:endParaRPr lang="en-NZ"/>
          </a:p>
        </p:txBody>
      </p:sp>
      <p:sp>
        <p:nvSpPr>
          <p:cNvPr id="15" name="Rectangle 14">
            <a:extLst>
              <a:ext uri="{FF2B5EF4-FFF2-40B4-BE49-F238E27FC236}">
                <a16:creationId xmlns:a16="http://schemas.microsoft.com/office/drawing/2014/main" id="{DC5E4BA4-0656-CECD-D425-1286190CECC4}"/>
              </a:ext>
            </a:extLst>
          </p:cNvPr>
          <p:cNvSpPr/>
          <p:nvPr/>
        </p:nvSpPr>
        <p:spPr bwMode="auto">
          <a:xfrm>
            <a:off x="4991878" y="1502229"/>
            <a:ext cx="877077" cy="4432040"/>
          </a:xfrm>
          <a:prstGeom prst="rect">
            <a:avLst/>
          </a:prstGeom>
          <a:noFill/>
          <a:ln w="38100">
            <a:solidFill>
              <a:srgbClr val="FF5C3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5213163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3_1">
            <a:extLst>
              <a:ext uri="{FF2B5EF4-FFF2-40B4-BE49-F238E27FC236}">
                <a16:creationId xmlns:a16="http://schemas.microsoft.com/office/drawing/2014/main" id="{FAC598A4-030F-55B9-30D6-DC47F7169A0D}"/>
              </a:ext>
            </a:extLst>
          </p:cNvPr>
          <p:cNvSpPr/>
          <p:nvPr/>
        </p:nvSpPr>
        <p:spPr>
          <a:xfrm>
            <a:off x="478631" y="1761475"/>
            <a:ext cx="5969000" cy="3032449"/>
          </a:xfrm>
          <a:prstGeom prst="roundRect">
            <a:avLst>
              <a:gd name="adj" fmla="val 3632"/>
            </a:avLst>
          </a:prstGeom>
          <a:solidFill>
            <a:schemeClr val="bg1"/>
          </a:solidFill>
          <a:ln>
            <a:noFill/>
          </a:ln>
          <a:effectLst>
            <a:outerShdw blurRad="127000" dist="38100" dir="8100000" sx="101000" sy="101000" algn="tr" rotWithShape="0">
              <a:srgbClr val="CAC5B8">
                <a:alpha val="64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defTabSz="932742" eaLnBrk="1" fontAlgn="auto" latinLnBrk="0" hangingPunct="1">
              <a:lnSpc>
                <a:spcPct val="100000"/>
              </a:lnSpc>
              <a:spcBef>
                <a:spcPts val="120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mj-lt"/>
                <a:ea typeface="+mn-ea"/>
                <a:cs typeface="+mn-cs"/>
              </a:rPr>
              <a:t>Speaker: </a:t>
            </a:r>
            <a:r>
              <a:rPr kumimoji="0" lang="en-US" sz="2000" b="1" i="0" u="none" strike="noStrike" kern="0" cap="none" spc="0" normalizeH="0" baseline="0" noProof="0">
                <a:ln>
                  <a:noFill/>
                </a:ln>
                <a:solidFill>
                  <a:srgbClr val="000000"/>
                </a:solidFill>
                <a:effectLst/>
                <a:uLnTx/>
                <a:uFillTx/>
                <a:ea typeface="+mn-ea"/>
                <a:cs typeface="+mn-cs"/>
                <a:hlinkClick r:id="rId3"/>
              </a:rPr>
              <a:t>Luke Murray</a:t>
            </a:r>
            <a:endParaRPr kumimoji="0" lang="en-US" sz="2000" b="1" i="0" u="none" strike="noStrike" kern="0" cap="none" spc="0" normalizeH="0" baseline="0" noProof="0">
              <a:ln>
                <a:noFill/>
              </a:ln>
              <a:solidFill>
                <a:srgbClr val="000000"/>
              </a:solidFill>
              <a:effectLst/>
              <a:uLnTx/>
              <a:uFillTx/>
              <a:ea typeface="+mn-ea"/>
              <a:cs typeface="+mn-cs"/>
            </a:endParaRPr>
          </a:p>
          <a:p>
            <a:pPr marL="0" marR="0" lvl="0" indent="0" defTabSz="932742" eaLnBrk="1" fontAlgn="auto" latinLnBrk="0" hangingPunct="1">
              <a:lnSpc>
                <a:spcPct val="100000"/>
              </a:lnSpc>
              <a:spcBef>
                <a:spcPts val="18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ea typeface="+mn-ea"/>
                <a:cs typeface="+mn-cs"/>
              </a:rPr>
              <a:t>Senior Consultant,                            ,  New Zealand</a:t>
            </a:r>
          </a:p>
          <a:p>
            <a:pPr marL="0" marR="0" lvl="0" indent="0" defTabSz="932742" eaLnBrk="1" fontAlgn="auto" latinLnBrk="0" hangingPunct="1">
              <a:lnSpc>
                <a:spcPct val="100000"/>
              </a:lnSpc>
              <a:spcBef>
                <a:spcPts val="12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ea typeface="+mn-ea"/>
                <a:cs typeface="+mn-cs"/>
              </a:rPr>
              <a:t>Microsoft Azure MVP from Hamilton, New Zealand</a:t>
            </a:r>
          </a:p>
        </p:txBody>
      </p:sp>
      <p:sp>
        <p:nvSpPr>
          <p:cNvPr id="19" name="Text Placeholder 7">
            <a:extLst>
              <a:ext uri="{FF2B5EF4-FFF2-40B4-BE49-F238E27FC236}">
                <a16:creationId xmlns:a16="http://schemas.microsoft.com/office/drawing/2014/main" id="{4A9D3AEE-E385-D293-9285-6D01C33AAD8A}"/>
              </a:ext>
            </a:extLst>
          </p:cNvPr>
          <p:cNvSpPr txBox="1">
            <a:spLocks/>
          </p:cNvSpPr>
          <p:nvPr/>
        </p:nvSpPr>
        <p:spPr>
          <a:xfrm>
            <a:off x="478632" y="5161772"/>
            <a:ext cx="5968999" cy="811179"/>
          </a:xfrm>
          <a:prstGeom prst="rect">
            <a:avLst/>
          </a:prstGeom>
        </p:spPr>
        <p:txBody>
          <a:bodyPr lIns="0" tIns="0" rIns="0" bIns="0"/>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2000">
                <a:solidFill>
                  <a:schemeClr val="bg1"/>
                </a:solidFill>
                <a:latin typeface="Segoe UI"/>
                <a:hlinkClick r:id="rId4"/>
              </a:rPr>
              <a:t>https://x.com/lukemurraynz</a:t>
            </a:r>
            <a:endParaRPr lang="en-US" sz="2000">
              <a:solidFill>
                <a:schemeClr val="bg1"/>
              </a:solidFill>
              <a:latin typeface="Segoe UI"/>
            </a:endParaRPr>
          </a:p>
          <a:p>
            <a:pPr marL="0" indent="0">
              <a:buNone/>
              <a:defRPr/>
            </a:pPr>
            <a:r>
              <a:rPr lang="en-US" sz="2000">
                <a:solidFill>
                  <a:schemeClr val="bg1"/>
                </a:solidFill>
                <a:latin typeface="Segoe UI"/>
                <a:hlinkClick r:id="rId3"/>
              </a:rPr>
              <a:t>https://www.linkedin.com/in/ljmurray/</a:t>
            </a:r>
            <a:endParaRPr lang="en-US" sz="2000">
              <a:solidFill>
                <a:schemeClr val="bg1"/>
              </a:solidFill>
              <a:latin typeface="Segoe UI"/>
            </a:endParaRPr>
          </a:p>
          <a:p>
            <a:pPr marL="0" indent="0">
              <a:buNone/>
              <a:defRPr/>
            </a:pPr>
            <a:r>
              <a:rPr lang="en-US" sz="2000">
                <a:solidFill>
                  <a:schemeClr val="bg1"/>
                </a:solidFill>
                <a:latin typeface="Segoe UI"/>
                <a:hlinkClick r:id="rId5"/>
              </a:rPr>
              <a:t>https://luke.geek.nz/</a:t>
            </a:r>
            <a:endParaRPr lang="en-US" sz="2000">
              <a:solidFill>
                <a:schemeClr val="bg1"/>
              </a:solidFill>
              <a:latin typeface="Segoe UI"/>
            </a:endParaRPr>
          </a:p>
        </p:txBody>
      </p:sp>
      <p:pic>
        <p:nvPicPr>
          <p:cNvPr id="21" name="Picture 20">
            <a:extLst>
              <a:ext uri="{FF2B5EF4-FFF2-40B4-BE49-F238E27FC236}">
                <a16:creationId xmlns:a16="http://schemas.microsoft.com/office/drawing/2014/main" id="{A3DAC5FD-9F64-E4F7-8696-1C197EB2F1C7}"/>
              </a:ext>
            </a:extLst>
          </p:cNvPr>
          <p:cNvPicPr>
            <a:picLocks noChangeAspect="1"/>
          </p:cNvPicPr>
          <p:nvPr/>
        </p:nvPicPr>
        <p:blipFill>
          <a:blip r:embed="rId6"/>
          <a:stretch>
            <a:fillRect/>
          </a:stretch>
        </p:blipFill>
        <p:spPr>
          <a:xfrm>
            <a:off x="185051" y="288865"/>
            <a:ext cx="5828571" cy="1104762"/>
          </a:xfrm>
          <a:prstGeom prst="rect">
            <a:avLst/>
          </a:prstGeom>
        </p:spPr>
      </p:pic>
      <p:sp>
        <p:nvSpPr>
          <p:cNvPr id="15" name="Title 5">
            <a:extLst>
              <a:ext uri="{FF2B5EF4-FFF2-40B4-BE49-F238E27FC236}">
                <a16:creationId xmlns:a16="http://schemas.microsoft.com/office/drawing/2014/main" id="{B28A4C1E-3BAF-14EE-4451-0F40A59960B4}"/>
              </a:ext>
            </a:extLst>
          </p:cNvPr>
          <p:cNvSpPr>
            <a:spLocks noGrp="1"/>
          </p:cNvSpPr>
          <p:nvPr>
            <p:ph type="title"/>
          </p:nvPr>
        </p:nvSpPr>
        <p:spPr>
          <a:xfrm>
            <a:off x="430043" y="532594"/>
            <a:ext cx="5748337" cy="369332"/>
          </a:xfrm>
        </p:spPr>
        <p:txBody>
          <a:bodyPr/>
          <a:lstStyle/>
          <a:p>
            <a:r>
              <a:rPr lang="en-US" sz="2400"/>
              <a:t>Hello!</a:t>
            </a:r>
          </a:p>
        </p:txBody>
      </p:sp>
      <p:sp>
        <p:nvSpPr>
          <p:cNvPr id="17" name="Text Placeholder 2">
            <a:extLst>
              <a:ext uri="{FF2B5EF4-FFF2-40B4-BE49-F238E27FC236}">
                <a16:creationId xmlns:a16="http://schemas.microsoft.com/office/drawing/2014/main" id="{6590454F-6C51-A516-22CF-81A58A2D53D5}"/>
              </a:ext>
            </a:extLst>
          </p:cNvPr>
          <p:cNvSpPr txBox="1">
            <a:spLocks/>
          </p:cNvSpPr>
          <p:nvPr/>
        </p:nvSpPr>
        <p:spPr>
          <a:xfrm>
            <a:off x="430043" y="1085850"/>
            <a:ext cx="6302375" cy="3077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chemeClr val="bg1"/>
                </a:solidFill>
                <a:effectLst/>
                <a:uLnTx/>
                <a:uFillTx/>
                <a:latin typeface="Segoe UI"/>
                <a:ea typeface="+mn-ea"/>
                <a:cs typeface="Segoe UI" panose="020B0502040204020203" pitchFamily="34" charset="0"/>
              </a:rPr>
              <a:t>Thank you for joining us today</a:t>
            </a:r>
          </a:p>
        </p:txBody>
      </p:sp>
      <p:pic>
        <p:nvPicPr>
          <p:cNvPr id="25" name="Picture 24">
            <a:extLst>
              <a:ext uri="{FF2B5EF4-FFF2-40B4-BE49-F238E27FC236}">
                <a16:creationId xmlns:a16="http://schemas.microsoft.com/office/drawing/2014/main" id="{2630D1ED-9736-8123-F32A-BEA0DFD7EF0D}"/>
              </a:ext>
            </a:extLst>
          </p:cNvPr>
          <p:cNvPicPr>
            <a:picLocks noChangeAspect="1"/>
          </p:cNvPicPr>
          <p:nvPr/>
        </p:nvPicPr>
        <p:blipFill>
          <a:blip r:embed="rId7"/>
          <a:stretch>
            <a:fillRect/>
          </a:stretch>
        </p:blipFill>
        <p:spPr>
          <a:xfrm>
            <a:off x="7282247" y="1158363"/>
            <a:ext cx="4431121" cy="4541273"/>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26" name="Picture 2" descr="Organisation banner logo">
            <a:extLst>
              <a:ext uri="{FF2B5EF4-FFF2-40B4-BE49-F238E27FC236}">
                <a16:creationId xmlns:a16="http://schemas.microsoft.com/office/drawing/2014/main" id="{078DE921-48AB-E51D-B020-0FB9A3943A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94742" y="3187613"/>
            <a:ext cx="1286488" cy="2756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023 Microsoft Most Valuable Professional (MVP) badge image. Issued by Microsoft MVP and Student Ambassadors Communities">
            <a:extLst>
              <a:ext uri="{FF2B5EF4-FFF2-40B4-BE49-F238E27FC236}">
                <a16:creationId xmlns:a16="http://schemas.microsoft.com/office/drawing/2014/main" id="{7517ED6F-4B3E-C04F-175A-236364ECB4E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05778" y="3724955"/>
            <a:ext cx="972774" cy="972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4587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3D582D-AABB-29B8-9853-FDDDF575455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A5C28BF-115C-BDD9-40F0-39A9C5174CB9}"/>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DBD33AAC-0707-4E9F-D328-08692DA34BD7}"/>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err="1">
              <a:solidFill>
                <a:schemeClr val="bg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28AD5C3E-AAFA-A09D-07DC-4FA1DBE13951}"/>
              </a:ext>
            </a:extLst>
          </p:cNvPr>
          <p:cNvSpPr txBox="1"/>
          <p:nvPr/>
        </p:nvSpPr>
        <p:spPr>
          <a:xfrm>
            <a:off x="6245311" y="452288"/>
            <a:ext cx="2544126"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02F1BF0D-A65A-6961-B9B3-C7B3C6FB00C3}"/>
              </a:ext>
            </a:extLst>
          </p:cNvPr>
          <p:cNvSpPr txBox="1">
            <a:spLocks/>
          </p:cNvSpPr>
          <p:nvPr/>
        </p:nvSpPr>
        <p:spPr>
          <a:xfrm>
            <a:off x="590869" y="367594"/>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a:t>Function App architecture</a:t>
            </a:r>
          </a:p>
        </p:txBody>
      </p:sp>
      <p:sp>
        <p:nvSpPr>
          <p:cNvPr id="8" name="Rectangle: Rounded Corners 7">
            <a:extLst>
              <a:ext uri="{FF2B5EF4-FFF2-40B4-BE49-F238E27FC236}">
                <a16:creationId xmlns:a16="http://schemas.microsoft.com/office/drawing/2014/main" id="{50166412-09EA-9804-E3EF-9C25A9754545}"/>
              </a:ext>
            </a:extLst>
          </p:cNvPr>
          <p:cNvSpPr/>
          <p:nvPr/>
        </p:nvSpPr>
        <p:spPr bwMode="auto">
          <a:xfrm>
            <a:off x="579155" y="1345575"/>
            <a:ext cx="11021126" cy="4783138"/>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pic>
        <p:nvPicPr>
          <p:cNvPr id="7" name="Picture 6">
            <a:extLst>
              <a:ext uri="{FF2B5EF4-FFF2-40B4-BE49-F238E27FC236}">
                <a16:creationId xmlns:a16="http://schemas.microsoft.com/office/drawing/2014/main" id="{FF685C28-C348-96E8-25DF-DE414DC1C975}"/>
              </a:ext>
            </a:extLst>
          </p:cNvPr>
          <p:cNvPicPr>
            <a:picLocks noChangeAspect="1"/>
          </p:cNvPicPr>
          <p:nvPr/>
        </p:nvPicPr>
        <p:blipFill>
          <a:blip r:embed="rId4"/>
          <a:stretch>
            <a:fillRect/>
          </a:stretch>
        </p:blipFill>
        <p:spPr>
          <a:xfrm>
            <a:off x="4863130" y="1345575"/>
            <a:ext cx="6754993" cy="4783138"/>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A954B064-B376-964C-4646-AE2D27B203CC}"/>
              </a:ext>
            </a:extLst>
          </p:cNvPr>
          <p:cNvSpPr txBox="1"/>
          <p:nvPr/>
        </p:nvSpPr>
        <p:spPr>
          <a:xfrm>
            <a:off x="4863130" y="6128713"/>
            <a:ext cx="6754993" cy="461665"/>
          </a:xfrm>
          <a:prstGeom prst="rect">
            <a:avLst/>
          </a:prstGeom>
          <a:noFill/>
        </p:spPr>
        <p:txBody>
          <a:bodyPr wrap="square">
            <a:spAutoFit/>
          </a:bodyPr>
          <a:lstStyle/>
          <a:p>
            <a:r>
              <a:rPr lang="en-NZ" sz="1200"/>
              <a:t>Source:</a:t>
            </a:r>
          </a:p>
          <a:p>
            <a:r>
              <a:rPr lang="en-NZ" sz="1200"/>
              <a:t>https://www.researchgate.net/publication/337362540_FaaS_Orchestration_of_Parallel_Workloads</a:t>
            </a:r>
          </a:p>
        </p:txBody>
      </p:sp>
      <p:sp>
        <p:nvSpPr>
          <p:cNvPr id="12" name="TextBox 11">
            <a:extLst>
              <a:ext uri="{FF2B5EF4-FFF2-40B4-BE49-F238E27FC236}">
                <a16:creationId xmlns:a16="http://schemas.microsoft.com/office/drawing/2014/main" id="{2FD2B49C-B9B7-C6ED-8BC6-54B000FBD04B}"/>
              </a:ext>
            </a:extLst>
          </p:cNvPr>
          <p:cNvSpPr txBox="1"/>
          <p:nvPr/>
        </p:nvSpPr>
        <p:spPr>
          <a:xfrm>
            <a:off x="543471" y="2571266"/>
            <a:ext cx="4301817" cy="1722010"/>
          </a:xfrm>
          <a:prstGeom prst="rect">
            <a:avLst/>
          </a:prstGeom>
          <a:noFill/>
        </p:spPr>
        <p:txBody>
          <a:bodyPr wrap="square">
            <a:spAutoFit/>
          </a:bodyPr>
          <a:lstStyle/>
          <a:p>
            <a:r>
              <a:rPr lang="en-US"/>
              <a:t>The scale controller monitors the incoming events from the triggers. When using the PowerShell runtime, the scale controller doesn't change its behavior; it still watches for the number of incoming events and the load on existing instances.</a:t>
            </a:r>
            <a:endParaRPr lang="en-NZ"/>
          </a:p>
        </p:txBody>
      </p:sp>
      <p:sp>
        <p:nvSpPr>
          <p:cNvPr id="2" name="Rectangle 1">
            <a:extLst>
              <a:ext uri="{FF2B5EF4-FFF2-40B4-BE49-F238E27FC236}">
                <a16:creationId xmlns:a16="http://schemas.microsoft.com/office/drawing/2014/main" id="{72A1DFC6-06B8-4847-5C80-A1D6E44650D2}"/>
              </a:ext>
            </a:extLst>
          </p:cNvPr>
          <p:cNvSpPr/>
          <p:nvPr/>
        </p:nvSpPr>
        <p:spPr bwMode="auto">
          <a:xfrm>
            <a:off x="7479134" y="1484682"/>
            <a:ext cx="3521658" cy="867178"/>
          </a:xfrm>
          <a:prstGeom prst="rect">
            <a:avLst/>
          </a:prstGeom>
          <a:noFill/>
          <a:ln w="38100">
            <a:solidFill>
              <a:srgbClr val="FF5C3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568633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6E2770-05EE-7CB0-A3F3-69EAC93CC99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5D75210-0F34-B1CC-80ED-E042858189B0}"/>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FF1F2748-8374-07A6-22E9-875A3C7A504F}"/>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err="1">
              <a:solidFill>
                <a:schemeClr val="bg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D8AA0EB4-812C-38BE-58A3-B42BD707BF35}"/>
              </a:ext>
            </a:extLst>
          </p:cNvPr>
          <p:cNvSpPr txBox="1"/>
          <p:nvPr/>
        </p:nvSpPr>
        <p:spPr>
          <a:xfrm>
            <a:off x="6245311" y="452288"/>
            <a:ext cx="2544126"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D32F2DEB-4209-39B6-C2BD-5A26D3F6B5F8}"/>
              </a:ext>
            </a:extLst>
          </p:cNvPr>
          <p:cNvSpPr txBox="1">
            <a:spLocks/>
          </p:cNvSpPr>
          <p:nvPr/>
        </p:nvSpPr>
        <p:spPr>
          <a:xfrm>
            <a:off x="590869" y="367594"/>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a:t>Function App architecture</a:t>
            </a:r>
          </a:p>
        </p:txBody>
      </p:sp>
      <p:sp>
        <p:nvSpPr>
          <p:cNvPr id="8" name="Rectangle: Rounded Corners 7">
            <a:extLst>
              <a:ext uri="{FF2B5EF4-FFF2-40B4-BE49-F238E27FC236}">
                <a16:creationId xmlns:a16="http://schemas.microsoft.com/office/drawing/2014/main" id="{D9BD9FB9-E29A-4D9D-AD57-8ABC0746F36C}"/>
              </a:ext>
            </a:extLst>
          </p:cNvPr>
          <p:cNvSpPr/>
          <p:nvPr/>
        </p:nvSpPr>
        <p:spPr bwMode="auto">
          <a:xfrm>
            <a:off x="579155" y="1345575"/>
            <a:ext cx="11021126" cy="4783138"/>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pic>
        <p:nvPicPr>
          <p:cNvPr id="7" name="Picture 6">
            <a:extLst>
              <a:ext uri="{FF2B5EF4-FFF2-40B4-BE49-F238E27FC236}">
                <a16:creationId xmlns:a16="http://schemas.microsoft.com/office/drawing/2014/main" id="{5BD23E72-D97E-C6B6-B8BA-4DC8655A35A5}"/>
              </a:ext>
            </a:extLst>
          </p:cNvPr>
          <p:cNvPicPr>
            <a:picLocks noChangeAspect="1"/>
          </p:cNvPicPr>
          <p:nvPr/>
        </p:nvPicPr>
        <p:blipFill>
          <a:blip r:embed="rId4"/>
          <a:stretch>
            <a:fillRect/>
          </a:stretch>
        </p:blipFill>
        <p:spPr>
          <a:xfrm>
            <a:off x="4863130" y="1345575"/>
            <a:ext cx="6754993" cy="4783138"/>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EF6C75DF-32AA-0928-3C4B-BE6EECDDF347}"/>
              </a:ext>
            </a:extLst>
          </p:cNvPr>
          <p:cNvSpPr txBox="1"/>
          <p:nvPr/>
        </p:nvSpPr>
        <p:spPr>
          <a:xfrm>
            <a:off x="4863130" y="6128713"/>
            <a:ext cx="6754993" cy="461665"/>
          </a:xfrm>
          <a:prstGeom prst="rect">
            <a:avLst/>
          </a:prstGeom>
          <a:noFill/>
        </p:spPr>
        <p:txBody>
          <a:bodyPr wrap="square">
            <a:spAutoFit/>
          </a:bodyPr>
          <a:lstStyle/>
          <a:p>
            <a:r>
              <a:rPr lang="en-NZ" sz="1200"/>
              <a:t>Source:</a:t>
            </a:r>
          </a:p>
          <a:p>
            <a:r>
              <a:rPr lang="en-NZ" sz="1200"/>
              <a:t>https://www.researchgate.net/publication/337362540_FaaS_Orchestration_of_Parallel_Workloads</a:t>
            </a:r>
          </a:p>
        </p:txBody>
      </p:sp>
      <p:sp>
        <p:nvSpPr>
          <p:cNvPr id="12" name="TextBox 11">
            <a:extLst>
              <a:ext uri="{FF2B5EF4-FFF2-40B4-BE49-F238E27FC236}">
                <a16:creationId xmlns:a16="http://schemas.microsoft.com/office/drawing/2014/main" id="{07D9DC22-D519-2E31-E643-895DACCCA8EC}"/>
              </a:ext>
            </a:extLst>
          </p:cNvPr>
          <p:cNvSpPr txBox="1"/>
          <p:nvPr/>
        </p:nvSpPr>
        <p:spPr>
          <a:xfrm>
            <a:off x="543471" y="2571266"/>
            <a:ext cx="4301817" cy="2265236"/>
          </a:xfrm>
          <a:prstGeom prst="rect">
            <a:avLst/>
          </a:prstGeom>
          <a:noFill/>
        </p:spPr>
        <p:txBody>
          <a:bodyPr wrap="square">
            <a:spAutoFit/>
          </a:bodyPr>
          <a:lstStyle/>
          <a:p>
            <a:r>
              <a:rPr lang="en-US"/>
              <a:t>When an event triggers a PowerShell function, Azure Functions spins up a function instance that has the PowerShell runtime environment. </a:t>
            </a:r>
          </a:p>
          <a:p>
            <a:r>
              <a:rPr lang="en-US"/>
              <a:t>This instance includes all the necessary PowerShell modules and the Azure Functions modules needed to execute the PowerShell script.</a:t>
            </a:r>
          </a:p>
        </p:txBody>
      </p:sp>
      <p:sp>
        <p:nvSpPr>
          <p:cNvPr id="2" name="Rectangle 1">
            <a:extLst>
              <a:ext uri="{FF2B5EF4-FFF2-40B4-BE49-F238E27FC236}">
                <a16:creationId xmlns:a16="http://schemas.microsoft.com/office/drawing/2014/main" id="{F2C67C7F-E564-E639-432E-2BEE64C4666A}"/>
              </a:ext>
            </a:extLst>
          </p:cNvPr>
          <p:cNvSpPr/>
          <p:nvPr/>
        </p:nvSpPr>
        <p:spPr bwMode="auto">
          <a:xfrm>
            <a:off x="7455158" y="3611861"/>
            <a:ext cx="3545633" cy="2322408"/>
          </a:xfrm>
          <a:prstGeom prst="rect">
            <a:avLst/>
          </a:prstGeom>
          <a:noFill/>
          <a:ln w="38100">
            <a:solidFill>
              <a:srgbClr val="FF5C3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2874512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E8FBE1-C6D4-1431-8FFF-2446953D1096}"/>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37AD092-451A-6E67-1F4E-1B3A1BD0DDAE}"/>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0654ADF5-EC5D-B9C9-D543-66C63432F5FF}"/>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err="1">
              <a:solidFill>
                <a:schemeClr val="bg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C6F12DFC-0866-A4CA-6308-5B01DFBEA0B8}"/>
              </a:ext>
            </a:extLst>
          </p:cNvPr>
          <p:cNvSpPr txBox="1"/>
          <p:nvPr/>
        </p:nvSpPr>
        <p:spPr>
          <a:xfrm>
            <a:off x="6245311" y="452288"/>
            <a:ext cx="2544126"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385F6863-4111-2475-74AA-7EC8D76FAAC9}"/>
              </a:ext>
            </a:extLst>
          </p:cNvPr>
          <p:cNvSpPr txBox="1">
            <a:spLocks/>
          </p:cNvSpPr>
          <p:nvPr/>
        </p:nvSpPr>
        <p:spPr>
          <a:xfrm>
            <a:off x="590869" y="367594"/>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a:t>Function App architecture</a:t>
            </a:r>
          </a:p>
        </p:txBody>
      </p:sp>
      <p:sp>
        <p:nvSpPr>
          <p:cNvPr id="8" name="Rectangle: Rounded Corners 7">
            <a:extLst>
              <a:ext uri="{FF2B5EF4-FFF2-40B4-BE49-F238E27FC236}">
                <a16:creationId xmlns:a16="http://schemas.microsoft.com/office/drawing/2014/main" id="{1454CCD5-AFCC-4F5D-8EBE-D3040AEEC6D3}"/>
              </a:ext>
            </a:extLst>
          </p:cNvPr>
          <p:cNvSpPr/>
          <p:nvPr/>
        </p:nvSpPr>
        <p:spPr bwMode="auto">
          <a:xfrm>
            <a:off x="579155" y="1345575"/>
            <a:ext cx="11021126" cy="4783138"/>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pic>
        <p:nvPicPr>
          <p:cNvPr id="7" name="Picture 6">
            <a:extLst>
              <a:ext uri="{FF2B5EF4-FFF2-40B4-BE49-F238E27FC236}">
                <a16:creationId xmlns:a16="http://schemas.microsoft.com/office/drawing/2014/main" id="{1244C6C6-1A90-8F7E-44D3-8FB82D8B0C54}"/>
              </a:ext>
            </a:extLst>
          </p:cNvPr>
          <p:cNvPicPr>
            <a:picLocks noChangeAspect="1"/>
          </p:cNvPicPr>
          <p:nvPr/>
        </p:nvPicPr>
        <p:blipFill>
          <a:blip r:embed="rId4"/>
          <a:stretch>
            <a:fillRect/>
          </a:stretch>
        </p:blipFill>
        <p:spPr>
          <a:xfrm>
            <a:off x="4863130" y="1345575"/>
            <a:ext cx="6754993" cy="4783138"/>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AFB7E1C0-1875-7260-6D13-6B2C6602684A}"/>
              </a:ext>
            </a:extLst>
          </p:cNvPr>
          <p:cNvSpPr txBox="1"/>
          <p:nvPr/>
        </p:nvSpPr>
        <p:spPr>
          <a:xfrm>
            <a:off x="4863130" y="6128713"/>
            <a:ext cx="6754993" cy="461665"/>
          </a:xfrm>
          <a:prstGeom prst="rect">
            <a:avLst/>
          </a:prstGeom>
          <a:noFill/>
        </p:spPr>
        <p:txBody>
          <a:bodyPr wrap="square">
            <a:spAutoFit/>
          </a:bodyPr>
          <a:lstStyle/>
          <a:p>
            <a:r>
              <a:rPr lang="en-NZ" sz="1200"/>
              <a:t>Source:</a:t>
            </a:r>
          </a:p>
          <a:p>
            <a:r>
              <a:rPr lang="en-NZ" sz="1200"/>
              <a:t>https://www.researchgate.net/publication/337362540_FaaS_Orchestration_of_Parallel_Workloads</a:t>
            </a:r>
          </a:p>
        </p:txBody>
      </p:sp>
      <p:sp>
        <p:nvSpPr>
          <p:cNvPr id="12" name="TextBox 11">
            <a:extLst>
              <a:ext uri="{FF2B5EF4-FFF2-40B4-BE49-F238E27FC236}">
                <a16:creationId xmlns:a16="http://schemas.microsoft.com/office/drawing/2014/main" id="{86954BF0-9E73-2484-6221-6E88FCD2B7AA}"/>
              </a:ext>
            </a:extLst>
          </p:cNvPr>
          <p:cNvSpPr txBox="1"/>
          <p:nvPr/>
        </p:nvSpPr>
        <p:spPr>
          <a:xfrm>
            <a:off x="543471" y="2571266"/>
            <a:ext cx="4301817" cy="1993623"/>
          </a:xfrm>
          <a:prstGeom prst="rect">
            <a:avLst/>
          </a:prstGeom>
          <a:noFill/>
        </p:spPr>
        <p:txBody>
          <a:bodyPr wrap="square">
            <a:spAutoFit/>
          </a:bodyPr>
          <a:lstStyle/>
          <a:p>
            <a:r>
              <a:rPr lang="en-US"/>
              <a:t>When an event triggers the function, the PowerShell script associated with the function is executed. The script can use PowerShell commands and modules to perform tasks like managing Azure resources, sending emails, querying databases, etc.</a:t>
            </a:r>
          </a:p>
        </p:txBody>
      </p:sp>
      <p:sp>
        <p:nvSpPr>
          <p:cNvPr id="2" name="Rectangle 1">
            <a:extLst>
              <a:ext uri="{FF2B5EF4-FFF2-40B4-BE49-F238E27FC236}">
                <a16:creationId xmlns:a16="http://schemas.microsoft.com/office/drawing/2014/main" id="{84E8D774-D23C-C25B-6E90-EC66413A955E}"/>
              </a:ext>
            </a:extLst>
          </p:cNvPr>
          <p:cNvSpPr/>
          <p:nvPr/>
        </p:nvSpPr>
        <p:spPr bwMode="auto">
          <a:xfrm>
            <a:off x="7660433" y="4282751"/>
            <a:ext cx="2677885" cy="1506673"/>
          </a:xfrm>
          <a:prstGeom prst="rect">
            <a:avLst/>
          </a:prstGeom>
          <a:noFill/>
          <a:ln w="38100">
            <a:solidFill>
              <a:srgbClr val="FF5C3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42156852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B223E5-93A3-EE0B-E2D5-2600E0023A2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4BBEA31-D4D2-B115-93E4-56AF199BA606}"/>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639B7DB8-B873-BC59-78D5-7CC9282CC10D}"/>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err="1">
              <a:solidFill>
                <a:schemeClr val="bg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36920A1A-5D28-E3FB-A489-52E65E4EC25A}"/>
              </a:ext>
            </a:extLst>
          </p:cNvPr>
          <p:cNvSpPr txBox="1"/>
          <p:nvPr/>
        </p:nvSpPr>
        <p:spPr>
          <a:xfrm>
            <a:off x="6245311" y="452288"/>
            <a:ext cx="2544126"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D42414EE-4CFD-90DF-FF31-78332CD8C42A}"/>
              </a:ext>
            </a:extLst>
          </p:cNvPr>
          <p:cNvSpPr txBox="1">
            <a:spLocks/>
          </p:cNvSpPr>
          <p:nvPr/>
        </p:nvSpPr>
        <p:spPr>
          <a:xfrm>
            <a:off x="590869" y="367594"/>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a:t>Function App architecture</a:t>
            </a:r>
          </a:p>
        </p:txBody>
      </p:sp>
      <p:sp>
        <p:nvSpPr>
          <p:cNvPr id="8" name="Rectangle: Rounded Corners 7">
            <a:extLst>
              <a:ext uri="{FF2B5EF4-FFF2-40B4-BE49-F238E27FC236}">
                <a16:creationId xmlns:a16="http://schemas.microsoft.com/office/drawing/2014/main" id="{CF317DB0-9FDB-7FB4-23D8-3A23867F6968}"/>
              </a:ext>
            </a:extLst>
          </p:cNvPr>
          <p:cNvSpPr/>
          <p:nvPr/>
        </p:nvSpPr>
        <p:spPr bwMode="auto">
          <a:xfrm>
            <a:off x="579155" y="1345575"/>
            <a:ext cx="11021126" cy="4783138"/>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pic>
        <p:nvPicPr>
          <p:cNvPr id="7" name="Picture 6">
            <a:extLst>
              <a:ext uri="{FF2B5EF4-FFF2-40B4-BE49-F238E27FC236}">
                <a16:creationId xmlns:a16="http://schemas.microsoft.com/office/drawing/2014/main" id="{6E34BD16-4D0F-29A4-396F-CAA7AB468EF5}"/>
              </a:ext>
            </a:extLst>
          </p:cNvPr>
          <p:cNvPicPr>
            <a:picLocks noChangeAspect="1"/>
          </p:cNvPicPr>
          <p:nvPr/>
        </p:nvPicPr>
        <p:blipFill>
          <a:blip r:embed="rId4"/>
          <a:stretch>
            <a:fillRect/>
          </a:stretch>
        </p:blipFill>
        <p:spPr>
          <a:xfrm>
            <a:off x="4863130" y="1345575"/>
            <a:ext cx="6754993" cy="4783138"/>
          </a:xfrm>
          <a:prstGeom prst="rect">
            <a:avLst/>
          </a:prstGeom>
          <a:ln>
            <a:noFill/>
          </a:ln>
          <a:effectLst>
            <a:outerShdw blurRad="292100" dist="139700" dir="2700000" algn="tl" rotWithShape="0">
              <a:srgbClr val="333333">
                <a:alpha val="65000"/>
              </a:srgbClr>
            </a:outerShdw>
          </a:effectLst>
        </p:spPr>
      </p:pic>
      <p:sp>
        <p:nvSpPr>
          <p:cNvPr id="10" name="TextBox 9">
            <a:extLst>
              <a:ext uri="{FF2B5EF4-FFF2-40B4-BE49-F238E27FC236}">
                <a16:creationId xmlns:a16="http://schemas.microsoft.com/office/drawing/2014/main" id="{6AC27909-782A-4321-731E-7D1DB8CC109C}"/>
              </a:ext>
            </a:extLst>
          </p:cNvPr>
          <p:cNvSpPr txBox="1"/>
          <p:nvPr/>
        </p:nvSpPr>
        <p:spPr>
          <a:xfrm>
            <a:off x="4863130" y="6128713"/>
            <a:ext cx="6754993" cy="461665"/>
          </a:xfrm>
          <a:prstGeom prst="rect">
            <a:avLst/>
          </a:prstGeom>
          <a:noFill/>
        </p:spPr>
        <p:txBody>
          <a:bodyPr wrap="square">
            <a:spAutoFit/>
          </a:bodyPr>
          <a:lstStyle/>
          <a:p>
            <a:r>
              <a:rPr lang="en-NZ" sz="1200"/>
              <a:t>Source:</a:t>
            </a:r>
          </a:p>
          <a:p>
            <a:r>
              <a:rPr lang="en-NZ" sz="1200"/>
              <a:t>https://www.researchgate.net/publication/337362540_FaaS_Orchestration_of_Parallel_Workloads</a:t>
            </a:r>
          </a:p>
        </p:txBody>
      </p:sp>
      <p:sp>
        <p:nvSpPr>
          <p:cNvPr id="12" name="TextBox 11">
            <a:extLst>
              <a:ext uri="{FF2B5EF4-FFF2-40B4-BE49-F238E27FC236}">
                <a16:creationId xmlns:a16="http://schemas.microsoft.com/office/drawing/2014/main" id="{EB92B0BA-931F-DBD4-5342-B8752E5D8247}"/>
              </a:ext>
            </a:extLst>
          </p:cNvPr>
          <p:cNvSpPr txBox="1"/>
          <p:nvPr/>
        </p:nvSpPr>
        <p:spPr>
          <a:xfrm>
            <a:off x="543471" y="2571266"/>
            <a:ext cx="4301817" cy="2265236"/>
          </a:xfrm>
          <a:prstGeom prst="rect">
            <a:avLst/>
          </a:prstGeom>
          <a:noFill/>
        </p:spPr>
        <p:txBody>
          <a:bodyPr wrap="square">
            <a:spAutoFit/>
          </a:bodyPr>
          <a:lstStyle/>
          <a:p>
            <a:r>
              <a:rPr lang="en-US"/>
              <a:t>The scale controller dynamically adjusts the number of PowerShell function instances based on the workload. If more events are incoming than a single instance can handle, Azure Functions will automatically create more instances with the PowerShell runtime to balance the load.</a:t>
            </a:r>
          </a:p>
        </p:txBody>
      </p:sp>
      <p:sp>
        <p:nvSpPr>
          <p:cNvPr id="11" name="Rectangle 10">
            <a:extLst>
              <a:ext uri="{FF2B5EF4-FFF2-40B4-BE49-F238E27FC236}">
                <a16:creationId xmlns:a16="http://schemas.microsoft.com/office/drawing/2014/main" id="{F8D4B5D7-9040-2327-1A42-E2980ECC6964}"/>
              </a:ext>
            </a:extLst>
          </p:cNvPr>
          <p:cNvSpPr/>
          <p:nvPr/>
        </p:nvSpPr>
        <p:spPr bwMode="auto">
          <a:xfrm>
            <a:off x="7479134" y="1484682"/>
            <a:ext cx="3521658" cy="867178"/>
          </a:xfrm>
          <a:prstGeom prst="rect">
            <a:avLst/>
          </a:prstGeom>
          <a:noFill/>
          <a:ln w="38100">
            <a:solidFill>
              <a:srgbClr val="FF5C39"/>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670902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8322F9CB-27C4-3B8C-9614-05DDF6D6E8EB}"/>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err="1">
              <a:solidFill>
                <a:schemeClr val="bg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54A099E7-580D-F394-316C-73C467F333EF}"/>
              </a:ext>
            </a:extLst>
          </p:cNvPr>
          <p:cNvSpPr txBox="1"/>
          <p:nvPr/>
        </p:nvSpPr>
        <p:spPr>
          <a:xfrm>
            <a:off x="5731893" y="432927"/>
            <a:ext cx="3029552"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90869" y="367594"/>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a:t>PowerShell considerations</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579155" y="1345575"/>
            <a:ext cx="11021126" cy="4783138"/>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grpSp>
        <p:nvGrpSpPr>
          <p:cNvPr id="32" name="Group 2">
            <a:extLst>
              <a:ext uri="{FF2B5EF4-FFF2-40B4-BE49-F238E27FC236}">
                <a16:creationId xmlns:a16="http://schemas.microsoft.com/office/drawing/2014/main" id="{3318B832-76B3-5DDD-39EC-B69C2E6F84ED}"/>
              </a:ext>
            </a:extLst>
          </p:cNvPr>
          <p:cNvGrpSpPr>
            <a:grpSpLocks noChangeAspect="1"/>
          </p:cNvGrpSpPr>
          <p:nvPr/>
        </p:nvGrpSpPr>
        <p:grpSpPr>
          <a:xfrm>
            <a:off x="2177154" y="2381665"/>
            <a:ext cx="866527" cy="702631"/>
            <a:chOff x="0" y="0"/>
            <a:chExt cx="866521" cy="702628"/>
          </a:xfrm>
        </p:grpSpPr>
        <p:sp>
          <p:nvSpPr>
            <p:cNvPr id="33" name="Freeform 3">
              <a:extLst>
                <a:ext uri="{FF2B5EF4-FFF2-40B4-BE49-F238E27FC236}">
                  <a16:creationId xmlns:a16="http://schemas.microsoft.com/office/drawing/2014/main" id="{AF57992C-0A79-214A-E7FB-E5FBB382E407}"/>
                </a:ext>
              </a:extLst>
            </p:cNvPr>
            <p:cNvSpPr/>
            <p:nvPr/>
          </p:nvSpPr>
          <p:spPr>
            <a:xfrm>
              <a:off x="0" y="0"/>
              <a:ext cx="866521" cy="702691"/>
            </a:xfrm>
            <a:custGeom>
              <a:avLst/>
              <a:gdLst/>
              <a:ahLst/>
              <a:cxnLst/>
              <a:rect l="l" t="t" r="r" b="b"/>
              <a:pathLst>
                <a:path w="866521" h="702691">
                  <a:moveTo>
                    <a:pt x="620903" y="93726"/>
                  </a:moveTo>
                  <a:lnTo>
                    <a:pt x="866521" y="220345"/>
                  </a:lnTo>
                  <a:lnTo>
                    <a:pt x="0" y="220345"/>
                  </a:lnTo>
                  <a:lnTo>
                    <a:pt x="433451" y="0"/>
                  </a:lnTo>
                  <a:lnTo>
                    <a:pt x="620776" y="93726"/>
                  </a:lnTo>
                  <a:lnTo>
                    <a:pt x="613664" y="107950"/>
                  </a:lnTo>
                  <a:lnTo>
                    <a:pt x="429895" y="16002"/>
                  </a:lnTo>
                  <a:lnTo>
                    <a:pt x="433451" y="8890"/>
                  </a:lnTo>
                  <a:lnTo>
                    <a:pt x="437007" y="16002"/>
                  </a:lnTo>
                  <a:lnTo>
                    <a:pt x="36703" y="219456"/>
                  </a:lnTo>
                  <a:lnTo>
                    <a:pt x="33147" y="212344"/>
                  </a:lnTo>
                  <a:lnTo>
                    <a:pt x="33147" y="204470"/>
                  </a:lnTo>
                  <a:lnTo>
                    <a:pt x="833755" y="204470"/>
                  </a:lnTo>
                  <a:lnTo>
                    <a:pt x="833755" y="212344"/>
                  </a:lnTo>
                  <a:lnTo>
                    <a:pt x="830072" y="219456"/>
                  </a:lnTo>
                  <a:lnTo>
                    <a:pt x="613537" y="107823"/>
                  </a:lnTo>
                  <a:close/>
                  <a:moveTo>
                    <a:pt x="106172" y="635127"/>
                  </a:moveTo>
                  <a:lnTo>
                    <a:pt x="83185" y="697484"/>
                  </a:lnTo>
                  <a:lnTo>
                    <a:pt x="75692" y="694690"/>
                  </a:lnTo>
                  <a:lnTo>
                    <a:pt x="75692" y="686816"/>
                  </a:lnTo>
                  <a:lnTo>
                    <a:pt x="794385" y="686816"/>
                  </a:lnTo>
                  <a:lnTo>
                    <a:pt x="794385" y="694690"/>
                  </a:lnTo>
                  <a:lnTo>
                    <a:pt x="787019" y="697611"/>
                  </a:lnTo>
                  <a:lnTo>
                    <a:pt x="737743" y="572897"/>
                  </a:lnTo>
                  <a:lnTo>
                    <a:pt x="745109" y="569976"/>
                  </a:lnTo>
                  <a:lnTo>
                    <a:pt x="745109" y="577850"/>
                  </a:lnTo>
                  <a:lnTo>
                    <a:pt x="121793" y="577850"/>
                  </a:lnTo>
                  <a:lnTo>
                    <a:pt x="121793" y="569976"/>
                  </a:lnTo>
                  <a:lnTo>
                    <a:pt x="129286" y="572770"/>
                  </a:lnTo>
                  <a:lnTo>
                    <a:pt x="106299" y="635127"/>
                  </a:lnTo>
                  <a:lnTo>
                    <a:pt x="91440" y="629666"/>
                  </a:lnTo>
                  <a:lnTo>
                    <a:pt x="116332" y="562102"/>
                  </a:lnTo>
                  <a:lnTo>
                    <a:pt x="750570" y="562102"/>
                  </a:lnTo>
                  <a:lnTo>
                    <a:pt x="806069" y="702691"/>
                  </a:lnTo>
                  <a:lnTo>
                    <a:pt x="64389" y="702691"/>
                  </a:lnTo>
                  <a:lnTo>
                    <a:pt x="91313" y="629666"/>
                  </a:lnTo>
                  <a:close/>
                  <a:moveTo>
                    <a:pt x="113792" y="569976"/>
                  </a:moveTo>
                  <a:lnTo>
                    <a:pt x="113792" y="212344"/>
                  </a:lnTo>
                  <a:lnTo>
                    <a:pt x="129667" y="212344"/>
                  </a:lnTo>
                  <a:lnTo>
                    <a:pt x="129667" y="569976"/>
                  </a:lnTo>
                  <a:close/>
                  <a:moveTo>
                    <a:pt x="737235" y="569976"/>
                  </a:moveTo>
                  <a:lnTo>
                    <a:pt x="737235" y="212344"/>
                  </a:lnTo>
                  <a:lnTo>
                    <a:pt x="753110" y="212344"/>
                  </a:lnTo>
                  <a:lnTo>
                    <a:pt x="753110" y="569976"/>
                  </a:lnTo>
                  <a:close/>
                  <a:moveTo>
                    <a:pt x="632206" y="569976"/>
                  </a:moveTo>
                  <a:lnTo>
                    <a:pt x="632206" y="212344"/>
                  </a:lnTo>
                  <a:lnTo>
                    <a:pt x="648081" y="212344"/>
                  </a:lnTo>
                  <a:lnTo>
                    <a:pt x="648081" y="569976"/>
                  </a:lnTo>
                  <a:close/>
                  <a:moveTo>
                    <a:pt x="530479" y="569976"/>
                  </a:moveTo>
                  <a:lnTo>
                    <a:pt x="530479" y="212344"/>
                  </a:lnTo>
                  <a:lnTo>
                    <a:pt x="546354" y="212344"/>
                  </a:lnTo>
                  <a:lnTo>
                    <a:pt x="546354" y="569976"/>
                  </a:lnTo>
                  <a:close/>
                  <a:moveTo>
                    <a:pt x="425450" y="569976"/>
                  </a:moveTo>
                  <a:lnTo>
                    <a:pt x="425450" y="212344"/>
                  </a:lnTo>
                  <a:lnTo>
                    <a:pt x="441325" y="212344"/>
                  </a:lnTo>
                  <a:lnTo>
                    <a:pt x="441325" y="569976"/>
                  </a:lnTo>
                  <a:close/>
                  <a:moveTo>
                    <a:pt x="320421" y="569976"/>
                  </a:moveTo>
                  <a:lnTo>
                    <a:pt x="320421" y="212344"/>
                  </a:lnTo>
                  <a:lnTo>
                    <a:pt x="336296" y="212344"/>
                  </a:lnTo>
                  <a:lnTo>
                    <a:pt x="336296" y="569976"/>
                  </a:lnTo>
                  <a:close/>
                  <a:moveTo>
                    <a:pt x="218694" y="569976"/>
                  </a:moveTo>
                  <a:lnTo>
                    <a:pt x="218694" y="212344"/>
                  </a:lnTo>
                  <a:lnTo>
                    <a:pt x="234569" y="212344"/>
                  </a:lnTo>
                  <a:lnTo>
                    <a:pt x="234569" y="569976"/>
                  </a:lnTo>
                  <a:close/>
                </a:path>
              </a:pathLst>
            </a:custGeom>
            <a:solidFill>
              <a:srgbClr val="000000"/>
            </a:solidFill>
            <a:ln>
              <a:solidFill>
                <a:schemeClr val="bg1">
                  <a:lumMod val="50000"/>
                  <a:lumOff val="50000"/>
                </a:schemeClr>
              </a:solidFill>
            </a:ln>
          </p:spPr>
          <p:txBody>
            <a:bodyPr/>
            <a:lstStyle/>
            <a:p>
              <a:endParaRPr lang="en-NZ"/>
            </a:p>
          </p:txBody>
        </p:sp>
      </p:grpSp>
      <p:grpSp>
        <p:nvGrpSpPr>
          <p:cNvPr id="34" name="Group 4">
            <a:extLst>
              <a:ext uri="{FF2B5EF4-FFF2-40B4-BE49-F238E27FC236}">
                <a16:creationId xmlns:a16="http://schemas.microsoft.com/office/drawing/2014/main" id="{25643B47-4A09-B72D-E8DC-207821ECAAC4}"/>
              </a:ext>
            </a:extLst>
          </p:cNvPr>
          <p:cNvGrpSpPr>
            <a:grpSpLocks noChangeAspect="1"/>
          </p:cNvGrpSpPr>
          <p:nvPr/>
        </p:nvGrpSpPr>
        <p:grpSpPr>
          <a:xfrm>
            <a:off x="6000389" y="2314402"/>
            <a:ext cx="599483" cy="837220"/>
            <a:chOff x="0" y="0"/>
            <a:chExt cx="504698" cy="704850"/>
          </a:xfrm>
        </p:grpSpPr>
        <p:sp>
          <p:nvSpPr>
            <p:cNvPr id="35" name="Freeform 5">
              <a:extLst>
                <a:ext uri="{FF2B5EF4-FFF2-40B4-BE49-F238E27FC236}">
                  <a16:creationId xmlns:a16="http://schemas.microsoft.com/office/drawing/2014/main" id="{545D18A8-4146-5D5B-8D0D-6AB0667D9EE4}"/>
                </a:ext>
              </a:extLst>
            </p:cNvPr>
            <p:cNvSpPr/>
            <p:nvPr/>
          </p:nvSpPr>
          <p:spPr>
            <a:xfrm>
              <a:off x="0" y="0"/>
              <a:ext cx="504698" cy="704850"/>
            </a:xfrm>
            <a:custGeom>
              <a:avLst/>
              <a:gdLst/>
              <a:ahLst/>
              <a:cxnLst/>
              <a:rect l="l" t="t" r="r" b="b"/>
              <a:pathLst>
                <a:path w="504698" h="704850">
                  <a:moveTo>
                    <a:pt x="495173" y="704850"/>
                  </a:moveTo>
                  <a:lnTo>
                    <a:pt x="0" y="704850"/>
                  </a:lnTo>
                  <a:lnTo>
                    <a:pt x="0" y="0"/>
                  </a:lnTo>
                  <a:lnTo>
                    <a:pt x="504698" y="0"/>
                  </a:lnTo>
                  <a:lnTo>
                    <a:pt x="504698" y="27178"/>
                  </a:lnTo>
                  <a:lnTo>
                    <a:pt x="495173" y="27178"/>
                  </a:lnTo>
                  <a:lnTo>
                    <a:pt x="504698" y="27178"/>
                  </a:lnTo>
                  <a:lnTo>
                    <a:pt x="504698" y="695325"/>
                  </a:lnTo>
                  <a:lnTo>
                    <a:pt x="495173" y="695325"/>
                  </a:lnTo>
                  <a:lnTo>
                    <a:pt x="495173" y="685800"/>
                  </a:lnTo>
                  <a:lnTo>
                    <a:pt x="495173" y="704850"/>
                  </a:lnTo>
                  <a:lnTo>
                    <a:pt x="485648" y="704850"/>
                  </a:lnTo>
                  <a:lnTo>
                    <a:pt x="485648" y="9525"/>
                  </a:lnTo>
                  <a:lnTo>
                    <a:pt x="495173" y="9525"/>
                  </a:lnTo>
                  <a:lnTo>
                    <a:pt x="495173" y="19050"/>
                  </a:lnTo>
                  <a:lnTo>
                    <a:pt x="9525" y="19050"/>
                  </a:lnTo>
                  <a:lnTo>
                    <a:pt x="9525" y="9525"/>
                  </a:lnTo>
                  <a:lnTo>
                    <a:pt x="19050" y="9525"/>
                  </a:lnTo>
                  <a:lnTo>
                    <a:pt x="19050" y="695325"/>
                  </a:lnTo>
                  <a:lnTo>
                    <a:pt x="9525" y="695325"/>
                  </a:lnTo>
                  <a:lnTo>
                    <a:pt x="9525" y="685800"/>
                  </a:lnTo>
                  <a:lnTo>
                    <a:pt x="495173" y="685800"/>
                  </a:lnTo>
                  <a:close/>
                  <a:moveTo>
                    <a:pt x="499999" y="17780"/>
                  </a:moveTo>
                  <a:lnTo>
                    <a:pt x="246888" y="164973"/>
                  </a:lnTo>
                  <a:lnTo>
                    <a:pt x="242062" y="156718"/>
                  </a:lnTo>
                  <a:lnTo>
                    <a:pt x="251587" y="156718"/>
                  </a:lnTo>
                  <a:lnTo>
                    <a:pt x="251587" y="548132"/>
                  </a:lnTo>
                  <a:lnTo>
                    <a:pt x="242062" y="548132"/>
                  </a:lnTo>
                  <a:lnTo>
                    <a:pt x="246888" y="539877"/>
                  </a:lnTo>
                  <a:lnTo>
                    <a:pt x="499999" y="687070"/>
                  </a:lnTo>
                  <a:lnTo>
                    <a:pt x="490474" y="703580"/>
                  </a:lnTo>
                  <a:lnTo>
                    <a:pt x="232664" y="553720"/>
                  </a:lnTo>
                  <a:lnTo>
                    <a:pt x="232664" y="151257"/>
                  </a:lnTo>
                  <a:lnTo>
                    <a:pt x="490347" y="1270"/>
                  </a:lnTo>
                  <a:close/>
                  <a:moveTo>
                    <a:pt x="277368" y="353187"/>
                  </a:moveTo>
                  <a:lnTo>
                    <a:pt x="327406" y="353187"/>
                  </a:lnTo>
                  <a:lnTo>
                    <a:pt x="327406" y="372237"/>
                  </a:lnTo>
                  <a:lnTo>
                    <a:pt x="277368" y="372237"/>
                  </a:lnTo>
                  <a:close/>
                </a:path>
              </a:pathLst>
            </a:custGeom>
            <a:solidFill>
              <a:srgbClr val="000000"/>
            </a:solidFill>
            <a:ln>
              <a:solidFill>
                <a:schemeClr val="bg1">
                  <a:lumMod val="50000"/>
                  <a:lumOff val="50000"/>
                </a:schemeClr>
              </a:solidFill>
            </a:ln>
          </p:spPr>
          <p:txBody>
            <a:bodyPr/>
            <a:lstStyle/>
            <a:p>
              <a:endParaRPr lang="en-NZ"/>
            </a:p>
          </p:txBody>
        </p:sp>
      </p:grpSp>
      <p:sp>
        <p:nvSpPr>
          <p:cNvPr id="44" name="TextBox 7">
            <a:extLst>
              <a:ext uri="{FF2B5EF4-FFF2-40B4-BE49-F238E27FC236}">
                <a16:creationId xmlns:a16="http://schemas.microsoft.com/office/drawing/2014/main" id="{DDFFAE2A-53BF-1A61-46AC-C9F3B2D22D08}"/>
              </a:ext>
            </a:extLst>
          </p:cNvPr>
          <p:cNvSpPr txBox="1"/>
          <p:nvPr/>
        </p:nvSpPr>
        <p:spPr>
          <a:xfrm>
            <a:off x="1188438" y="3244849"/>
            <a:ext cx="3136523" cy="1629292"/>
          </a:xfrm>
          <a:prstGeom prst="rect">
            <a:avLst/>
          </a:prstGeom>
        </p:spPr>
        <p:txBody>
          <a:bodyPr wrap="square" lIns="0" tIns="0" rIns="0" bIns="0" rtlCol="0" anchor="t">
            <a:spAutoFit/>
          </a:bodyPr>
          <a:lstStyle/>
          <a:p>
            <a:pPr algn="ctr">
              <a:lnSpc>
                <a:spcPts val="2640"/>
              </a:lnSpc>
            </a:pPr>
            <a:r>
              <a:rPr lang="en-US" sz="1399" spc="-19">
                <a:latin typeface="IBM Plex Sans"/>
                <a:ea typeface="IBM Plex Sans"/>
                <a:cs typeface="IBM Plex Sans"/>
                <a:sym typeface="IBM Plex Sans"/>
              </a:rPr>
              <a:t>All functions in a function app must share the same language. </a:t>
            </a:r>
          </a:p>
          <a:p>
            <a:pPr algn="ctr">
              <a:lnSpc>
                <a:spcPts val="2640"/>
              </a:lnSpc>
            </a:pPr>
            <a:r>
              <a:rPr lang="en-US" sz="1399" spc="-19">
                <a:latin typeface="IBM Plex Sans"/>
                <a:ea typeface="IBM Plex Sans"/>
                <a:cs typeface="IBM Plex Sans"/>
                <a:sym typeface="IBM Plex Sans"/>
              </a:rPr>
              <a:t>You choose the language of functions in your function app when you create the app. </a:t>
            </a:r>
          </a:p>
        </p:txBody>
      </p:sp>
      <p:sp>
        <p:nvSpPr>
          <p:cNvPr id="45" name="TextBox 8">
            <a:extLst>
              <a:ext uri="{FF2B5EF4-FFF2-40B4-BE49-F238E27FC236}">
                <a16:creationId xmlns:a16="http://schemas.microsoft.com/office/drawing/2014/main" id="{C1E5F2F8-2F30-5ECC-0815-CAB833D0F5AF}"/>
              </a:ext>
            </a:extLst>
          </p:cNvPr>
          <p:cNvSpPr txBox="1"/>
          <p:nvPr/>
        </p:nvSpPr>
        <p:spPr>
          <a:xfrm>
            <a:off x="4912923" y="3244849"/>
            <a:ext cx="2774417" cy="1962717"/>
          </a:xfrm>
          <a:prstGeom prst="rect">
            <a:avLst/>
          </a:prstGeom>
        </p:spPr>
        <p:txBody>
          <a:bodyPr wrap="square" lIns="0" tIns="0" rIns="0" bIns="0" rtlCol="0" anchor="t">
            <a:spAutoFit/>
          </a:bodyPr>
          <a:lstStyle/>
          <a:p>
            <a:pPr algn="ctr">
              <a:lnSpc>
                <a:spcPts val="2640"/>
              </a:lnSpc>
            </a:pPr>
            <a:r>
              <a:rPr lang="en-US" sz="1399" spc="-19">
                <a:latin typeface="IBM Plex Sans"/>
                <a:ea typeface="IBM Plex Sans"/>
                <a:cs typeface="IBM Plex Sans"/>
                <a:sym typeface="IBM Plex Sans"/>
              </a:rPr>
              <a:t>Azure Function Apps have specific timeout durations depending on the hosting plan. </a:t>
            </a:r>
          </a:p>
          <a:p>
            <a:pPr algn="ctr">
              <a:lnSpc>
                <a:spcPts val="2640"/>
              </a:lnSpc>
            </a:pPr>
            <a:r>
              <a:rPr lang="en-US" sz="1399" spc="-19">
                <a:latin typeface="IBM Plex Sans"/>
                <a:ea typeface="IBM Plex Sans"/>
                <a:cs typeface="IBM Plex Sans"/>
                <a:sym typeface="IBM Plex Sans"/>
              </a:rPr>
              <a:t>The </a:t>
            </a:r>
            <a:r>
              <a:rPr lang="en-US" sz="1399" spc="-19" err="1">
                <a:latin typeface="IBM Plex Sans"/>
                <a:ea typeface="IBM Plex Sans"/>
                <a:cs typeface="IBM Plex Sans"/>
                <a:sym typeface="IBM Plex Sans"/>
              </a:rPr>
              <a:t>functionTimeout</a:t>
            </a:r>
            <a:r>
              <a:rPr lang="en-US" sz="1399" spc="-19">
                <a:latin typeface="IBM Plex Sans"/>
                <a:ea typeface="IBM Plex Sans"/>
                <a:cs typeface="IBM Plex Sans"/>
                <a:sym typeface="IBM Plex Sans"/>
              </a:rPr>
              <a:t> property in the </a:t>
            </a:r>
            <a:r>
              <a:rPr lang="en-US" sz="1399" spc="-19" err="1">
                <a:latin typeface="IBM Plex Sans"/>
                <a:ea typeface="IBM Plex Sans"/>
                <a:cs typeface="IBM Plex Sans"/>
                <a:sym typeface="IBM Plex Sans"/>
              </a:rPr>
              <a:t>host.json</a:t>
            </a:r>
            <a:r>
              <a:rPr lang="en-US" sz="1399" spc="-19">
                <a:latin typeface="IBM Plex Sans"/>
                <a:ea typeface="IBM Plex Sans"/>
                <a:cs typeface="IBM Plex Sans"/>
                <a:sym typeface="IBM Plex Sans"/>
              </a:rPr>
              <a:t> file controls the timeout for function executions.</a:t>
            </a:r>
          </a:p>
        </p:txBody>
      </p:sp>
      <p:sp>
        <p:nvSpPr>
          <p:cNvPr id="46" name="TextBox 9">
            <a:extLst>
              <a:ext uri="{FF2B5EF4-FFF2-40B4-BE49-F238E27FC236}">
                <a16:creationId xmlns:a16="http://schemas.microsoft.com/office/drawing/2014/main" id="{B6DFA2D8-3898-F6D5-D4F3-BD4A3AE97F00}"/>
              </a:ext>
            </a:extLst>
          </p:cNvPr>
          <p:cNvSpPr txBox="1"/>
          <p:nvPr/>
        </p:nvSpPr>
        <p:spPr>
          <a:xfrm>
            <a:off x="8275302" y="3024825"/>
            <a:ext cx="3033400" cy="2629566"/>
          </a:xfrm>
          <a:prstGeom prst="rect">
            <a:avLst/>
          </a:prstGeom>
        </p:spPr>
        <p:txBody>
          <a:bodyPr wrap="square" lIns="0" tIns="0" rIns="0" bIns="0" rtlCol="0" anchor="t">
            <a:spAutoFit/>
          </a:bodyPr>
          <a:lstStyle/>
          <a:p>
            <a:pPr algn="ctr">
              <a:lnSpc>
                <a:spcPts val="2640"/>
              </a:lnSpc>
            </a:pPr>
            <a:r>
              <a:rPr lang="en-US" sz="1399" spc="-18">
                <a:latin typeface="IBM Plex Sans"/>
                <a:ea typeface="IBM Plex Sans"/>
                <a:cs typeface="IBM Plex Sans"/>
                <a:sym typeface="IBM Plex Sans"/>
              </a:rPr>
              <a:t>A PowerShell Azure function (function) is represented as a PowerShell script that executes when triggered. </a:t>
            </a:r>
          </a:p>
          <a:p>
            <a:pPr algn="ctr">
              <a:lnSpc>
                <a:spcPts val="2640"/>
              </a:lnSpc>
            </a:pPr>
            <a:r>
              <a:rPr lang="en-US" sz="1399" spc="-18">
                <a:latin typeface="IBM Plex Sans"/>
                <a:ea typeface="IBM Plex Sans"/>
                <a:cs typeface="IBM Plex Sans"/>
                <a:sym typeface="IBM Plex Sans"/>
              </a:rPr>
              <a:t>Each function script has a related </a:t>
            </a:r>
            <a:r>
              <a:rPr lang="en-US" sz="1399" spc="-18" err="1">
                <a:latin typeface="IBM Plex Sans"/>
                <a:ea typeface="IBM Plex Sans"/>
                <a:cs typeface="IBM Plex Sans"/>
                <a:sym typeface="IBM Plex Sans"/>
              </a:rPr>
              <a:t>function.json</a:t>
            </a:r>
            <a:r>
              <a:rPr lang="en-US" sz="1399" spc="-18">
                <a:latin typeface="IBM Plex Sans"/>
                <a:ea typeface="IBM Plex Sans"/>
                <a:cs typeface="IBM Plex Sans"/>
                <a:sym typeface="IBM Plex Sans"/>
              </a:rPr>
              <a:t> file that defines how the function behaves, such as how it's triggered and its input and output parameters.</a:t>
            </a:r>
          </a:p>
        </p:txBody>
      </p:sp>
      <p:pic>
        <p:nvPicPr>
          <p:cNvPr id="56" name="Graphic 55" descr="Pizza outline">
            <a:extLst>
              <a:ext uri="{FF2B5EF4-FFF2-40B4-BE49-F238E27FC236}">
                <a16:creationId xmlns:a16="http://schemas.microsoft.com/office/drawing/2014/main" id="{0BB64A8C-62FF-2C64-B4D7-A4AC99DAB0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065971" y="1865059"/>
            <a:ext cx="1033211" cy="1033211"/>
          </a:xfrm>
          <a:prstGeom prst="rect">
            <a:avLst/>
          </a:prstGeom>
        </p:spPr>
      </p:pic>
    </p:spTree>
    <p:extLst>
      <p:ext uri="{BB962C8B-B14F-4D97-AF65-F5344CB8AC3E}">
        <p14:creationId xmlns:p14="http://schemas.microsoft.com/office/powerpoint/2010/main" val="754677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5BC4BF-3D70-51D7-71A1-A3C41B3958F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02C0BC8-7CCB-2451-0A3D-D7C474706187}"/>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355F5F58-E481-BF22-F683-468DF30F34D1}"/>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err="1">
              <a:solidFill>
                <a:schemeClr val="bg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DC72DC12-6980-E205-10FD-4C90C58D9E29}"/>
              </a:ext>
            </a:extLst>
          </p:cNvPr>
          <p:cNvSpPr txBox="1"/>
          <p:nvPr/>
        </p:nvSpPr>
        <p:spPr>
          <a:xfrm>
            <a:off x="3762929" y="457827"/>
            <a:ext cx="4664552"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96EC9E01-0171-B96A-B8B3-95E4482CEFBC}"/>
              </a:ext>
            </a:extLst>
          </p:cNvPr>
          <p:cNvSpPr txBox="1">
            <a:spLocks/>
          </p:cNvSpPr>
          <p:nvPr/>
        </p:nvSpPr>
        <p:spPr>
          <a:xfrm>
            <a:off x="590869" y="367594"/>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a:t>Triggers and bindings</a:t>
            </a:r>
          </a:p>
        </p:txBody>
      </p:sp>
      <p:sp>
        <p:nvSpPr>
          <p:cNvPr id="8" name="Rectangle: Rounded Corners 7">
            <a:extLst>
              <a:ext uri="{FF2B5EF4-FFF2-40B4-BE49-F238E27FC236}">
                <a16:creationId xmlns:a16="http://schemas.microsoft.com/office/drawing/2014/main" id="{32E8E30C-29E8-2361-E72F-F1CADD4CC4AD}"/>
              </a:ext>
            </a:extLst>
          </p:cNvPr>
          <p:cNvSpPr/>
          <p:nvPr/>
        </p:nvSpPr>
        <p:spPr bwMode="auto">
          <a:xfrm>
            <a:off x="579155" y="1345575"/>
            <a:ext cx="11021126" cy="4783138"/>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sp>
        <p:nvSpPr>
          <p:cNvPr id="44" name="TextBox 7">
            <a:extLst>
              <a:ext uri="{FF2B5EF4-FFF2-40B4-BE49-F238E27FC236}">
                <a16:creationId xmlns:a16="http://schemas.microsoft.com/office/drawing/2014/main" id="{9FD6BC18-1E34-E4F8-62EA-E975ADC8F900}"/>
              </a:ext>
            </a:extLst>
          </p:cNvPr>
          <p:cNvSpPr txBox="1"/>
          <p:nvPr/>
        </p:nvSpPr>
        <p:spPr>
          <a:xfrm>
            <a:off x="732948" y="2278021"/>
            <a:ext cx="5463408" cy="2962991"/>
          </a:xfrm>
          <a:prstGeom prst="rect">
            <a:avLst/>
          </a:prstGeom>
        </p:spPr>
        <p:txBody>
          <a:bodyPr wrap="square" lIns="0" tIns="0" rIns="0" bIns="0" rtlCol="0" anchor="t">
            <a:spAutoFit/>
          </a:bodyPr>
          <a:lstStyle/>
          <a:p>
            <a:pPr algn="ctr">
              <a:lnSpc>
                <a:spcPts val="2640"/>
              </a:lnSpc>
            </a:pPr>
            <a:r>
              <a:rPr lang="en-US" sz="1399" b="1" spc="-19">
                <a:latin typeface="IBM Plex Sans"/>
                <a:ea typeface="IBM Plex Sans"/>
                <a:cs typeface="IBM Plex Sans"/>
                <a:sym typeface="IBM Plex Sans"/>
              </a:rPr>
              <a:t>Triggers</a:t>
            </a:r>
          </a:p>
          <a:p>
            <a:pPr algn="ctr">
              <a:lnSpc>
                <a:spcPts val="2640"/>
              </a:lnSpc>
            </a:pPr>
            <a:r>
              <a:rPr lang="en-US" sz="1399" spc="-19">
                <a:latin typeface="IBM Plex Sans"/>
                <a:ea typeface="IBM Plex Sans"/>
                <a:cs typeface="IBM Plex Sans"/>
                <a:sym typeface="IBM Plex Sans"/>
              </a:rPr>
              <a:t>A trigger defines how a function is invoked. Each function must have exactly one trigger. Triggers have associated data, which is often provided as the payload of the function. </a:t>
            </a:r>
          </a:p>
          <a:p>
            <a:pPr algn="ctr">
              <a:lnSpc>
                <a:spcPts val="2640"/>
              </a:lnSpc>
            </a:pPr>
            <a:r>
              <a:rPr lang="en-US" sz="1399" spc="-19">
                <a:latin typeface="IBM Plex Sans"/>
                <a:ea typeface="IBM Plex Sans"/>
                <a:cs typeface="IBM Plex Sans"/>
                <a:sym typeface="IBM Plex Sans"/>
              </a:rPr>
              <a:t>For example:</a:t>
            </a:r>
          </a:p>
          <a:p>
            <a:pPr marL="285750" indent="-285750" algn="ctr">
              <a:lnSpc>
                <a:spcPts val="2640"/>
              </a:lnSpc>
              <a:buFont typeface="Arial" panose="020B0604020202020204" pitchFamily="34" charset="0"/>
              <a:buChar char="•"/>
            </a:pPr>
            <a:r>
              <a:rPr lang="en-US" sz="1399" spc="-19">
                <a:latin typeface="IBM Plex Sans"/>
                <a:ea typeface="IBM Plex Sans"/>
                <a:cs typeface="IBM Plex Sans"/>
                <a:sym typeface="IBM Plex Sans"/>
              </a:rPr>
              <a:t>HTTP Trigger: Invokes the function via an HTTP request.</a:t>
            </a:r>
          </a:p>
          <a:p>
            <a:pPr marL="285750" indent="-285750" algn="ctr">
              <a:lnSpc>
                <a:spcPts val="2640"/>
              </a:lnSpc>
              <a:buFont typeface="Arial" panose="020B0604020202020204" pitchFamily="34" charset="0"/>
              <a:buChar char="•"/>
            </a:pPr>
            <a:r>
              <a:rPr lang="en-US" sz="1399" spc="-19">
                <a:latin typeface="IBM Plex Sans"/>
                <a:ea typeface="IBM Plex Sans"/>
                <a:cs typeface="IBM Plex Sans"/>
                <a:sym typeface="IBM Plex Sans"/>
              </a:rPr>
              <a:t>Timer Trigger: Invokes the function based on a schedule.</a:t>
            </a:r>
          </a:p>
          <a:p>
            <a:pPr marL="285750" indent="-285750" algn="ctr">
              <a:lnSpc>
                <a:spcPts val="2640"/>
              </a:lnSpc>
              <a:buFont typeface="Arial" panose="020B0604020202020204" pitchFamily="34" charset="0"/>
              <a:buChar char="•"/>
            </a:pPr>
            <a:r>
              <a:rPr lang="en-US" sz="1399" spc="-19">
                <a:latin typeface="IBM Plex Sans"/>
                <a:ea typeface="IBM Plex Sans"/>
                <a:cs typeface="IBM Plex Sans"/>
                <a:sym typeface="IBM Plex Sans"/>
              </a:rPr>
              <a:t>Queue Trigger: Invokes the function when a new message is added to a queue.</a:t>
            </a:r>
          </a:p>
        </p:txBody>
      </p:sp>
      <p:sp>
        <p:nvSpPr>
          <p:cNvPr id="2" name="TextBox 7">
            <a:extLst>
              <a:ext uri="{FF2B5EF4-FFF2-40B4-BE49-F238E27FC236}">
                <a16:creationId xmlns:a16="http://schemas.microsoft.com/office/drawing/2014/main" id="{6786B973-2371-E983-3E09-122A7D1AECBA}"/>
              </a:ext>
            </a:extLst>
          </p:cNvPr>
          <p:cNvSpPr txBox="1"/>
          <p:nvPr/>
        </p:nvSpPr>
        <p:spPr>
          <a:xfrm>
            <a:off x="6145981" y="2278021"/>
            <a:ext cx="5463408" cy="3296415"/>
          </a:xfrm>
          <a:prstGeom prst="rect">
            <a:avLst/>
          </a:prstGeom>
        </p:spPr>
        <p:txBody>
          <a:bodyPr wrap="square" lIns="0" tIns="0" rIns="0" bIns="0" rtlCol="0" anchor="t">
            <a:spAutoFit/>
          </a:bodyPr>
          <a:lstStyle/>
          <a:p>
            <a:pPr algn="ctr">
              <a:lnSpc>
                <a:spcPts val="2640"/>
              </a:lnSpc>
            </a:pPr>
            <a:r>
              <a:rPr lang="en-US" sz="1399" b="1" spc="-19">
                <a:latin typeface="IBM Plex Sans"/>
                <a:ea typeface="IBM Plex Sans"/>
                <a:cs typeface="IBM Plex Sans"/>
                <a:sym typeface="IBM Plex Sans"/>
              </a:rPr>
              <a:t>Bindings</a:t>
            </a:r>
          </a:p>
          <a:p>
            <a:pPr algn="ctr">
              <a:lnSpc>
                <a:spcPts val="2640"/>
              </a:lnSpc>
            </a:pPr>
            <a:r>
              <a:rPr lang="en-US" sz="1399" spc="-19">
                <a:latin typeface="IBM Plex Sans"/>
                <a:ea typeface="IBM Plex Sans"/>
                <a:cs typeface="IBM Plex Sans"/>
                <a:sym typeface="IBM Plex Sans"/>
              </a:rPr>
              <a:t>Bindings are a way to declaratively connect another resource to the function. They can be input bindings, output bindings, or both. Bindings are optional, and a function might have one or multiple input and/or output bindings. For example:</a:t>
            </a:r>
          </a:p>
          <a:p>
            <a:pPr algn="ctr">
              <a:lnSpc>
                <a:spcPts val="2640"/>
              </a:lnSpc>
            </a:pPr>
            <a:endParaRPr lang="en-US" sz="1399" spc="-19">
              <a:latin typeface="IBM Plex Sans"/>
              <a:ea typeface="IBM Plex Sans"/>
              <a:cs typeface="IBM Plex Sans"/>
              <a:sym typeface="IBM Plex Sans"/>
            </a:endParaRPr>
          </a:p>
          <a:p>
            <a:pPr algn="ctr">
              <a:lnSpc>
                <a:spcPts val="2640"/>
              </a:lnSpc>
            </a:pPr>
            <a:r>
              <a:rPr lang="en-US" sz="1399" spc="-19">
                <a:latin typeface="IBM Plex Sans"/>
                <a:ea typeface="IBM Plex Sans"/>
                <a:cs typeface="IBM Plex Sans"/>
                <a:sym typeface="IBM Plex Sans"/>
              </a:rPr>
              <a:t>Input Binding: Provides data to the function, such as reading a message from a queue.</a:t>
            </a:r>
          </a:p>
          <a:p>
            <a:pPr algn="ctr">
              <a:lnSpc>
                <a:spcPts val="2640"/>
              </a:lnSpc>
            </a:pPr>
            <a:r>
              <a:rPr lang="en-US" sz="1399" spc="-19">
                <a:latin typeface="IBM Plex Sans"/>
                <a:ea typeface="IBM Plex Sans"/>
                <a:cs typeface="IBM Plex Sans"/>
                <a:sym typeface="IBM Plex Sans"/>
              </a:rPr>
              <a:t>Output Binding: Sends data from the function, such as writing a message to a queue.</a:t>
            </a:r>
          </a:p>
        </p:txBody>
      </p:sp>
      <p:pic>
        <p:nvPicPr>
          <p:cNvPr id="9" name="Graphic 8" descr="Rope Knot with solid fill">
            <a:extLst>
              <a:ext uri="{FF2B5EF4-FFF2-40B4-BE49-F238E27FC236}">
                <a16:creationId xmlns:a16="http://schemas.microsoft.com/office/drawing/2014/main" id="{F4E3B054-4D0D-F6B4-9B0A-C14E0CB4AEA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81499" y="1409620"/>
            <a:ext cx="914400" cy="914400"/>
          </a:xfrm>
          <a:prstGeom prst="rect">
            <a:avLst/>
          </a:prstGeom>
        </p:spPr>
      </p:pic>
      <p:pic>
        <p:nvPicPr>
          <p:cNvPr id="11" name="Graphic 10" descr="Bow And Arrow outline">
            <a:extLst>
              <a:ext uri="{FF2B5EF4-FFF2-40B4-BE49-F238E27FC236}">
                <a16:creationId xmlns:a16="http://schemas.microsoft.com/office/drawing/2014/main" id="{4698E120-30FA-3E89-D3AB-A93AD1FEACF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027199" y="1409620"/>
            <a:ext cx="914400" cy="914400"/>
          </a:xfrm>
          <a:prstGeom prst="rect">
            <a:avLst/>
          </a:prstGeom>
        </p:spPr>
      </p:pic>
    </p:spTree>
    <p:extLst>
      <p:ext uri="{BB962C8B-B14F-4D97-AF65-F5344CB8AC3E}">
        <p14:creationId xmlns:p14="http://schemas.microsoft.com/office/powerpoint/2010/main" val="2611069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472BDF-181D-EBD7-E009-F85D3409FAFF}"/>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84E082E7-3F1E-EFF4-F7C3-8D3780BFB1F6}"/>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9" name="TextBox 8">
            <a:extLst>
              <a:ext uri="{FF2B5EF4-FFF2-40B4-BE49-F238E27FC236}">
                <a16:creationId xmlns:a16="http://schemas.microsoft.com/office/drawing/2014/main" id="{E6FC0AFF-A3AD-1932-3E0E-A053CBD0DA21}"/>
              </a:ext>
            </a:extLst>
          </p:cNvPr>
          <p:cNvSpPr txBox="1"/>
          <p:nvPr/>
        </p:nvSpPr>
        <p:spPr>
          <a:xfrm>
            <a:off x="692150" y="2690336"/>
            <a:ext cx="10807700" cy="147732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4800">
                <a:gradFill flip="none" rotWithShape="1">
                  <a:gsLst>
                    <a:gs pos="0">
                      <a:srgbClr val="D59ED7"/>
                    </a:gs>
                    <a:gs pos="68000">
                      <a:srgbClr val="8DC8E8"/>
                    </a:gs>
                  </a:gsLst>
                  <a:lin ang="10800000" scaled="1"/>
                  <a:tileRect/>
                </a:gradFill>
              </a:rPr>
              <a:t>Setting Up the Development Environment</a:t>
            </a:r>
          </a:p>
        </p:txBody>
      </p:sp>
    </p:spTree>
    <p:extLst>
      <p:ext uri="{BB962C8B-B14F-4D97-AF65-F5344CB8AC3E}">
        <p14:creationId xmlns:p14="http://schemas.microsoft.com/office/powerpoint/2010/main" val="269399010"/>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86479" y="-2"/>
            <a:ext cx="8429071" cy="6858000"/>
          </a:xfrm>
          <a:prstGeom prst="rect">
            <a:avLst/>
          </a:prstGeom>
        </p:spPr>
      </p:pic>
      <p:sp>
        <p:nvSpPr>
          <p:cNvPr id="5" name="Rectangle 4">
            <a:extLst>
              <a:ext uri="{FF2B5EF4-FFF2-40B4-BE49-F238E27FC236}">
                <a16:creationId xmlns:a16="http://schemas.microsoft.com/office/drawing/2014/main" id="{8322F9CB-27C4-3B8C-9614-05DDF6D6E8EB}"/>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err="1">
              <a:solidFill>
                <a:schemeClr val="bg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54A099E7-580D-F394-316C-73C467F333EF}"/>
              </a:ext>
            </a:extLst>
          </p:cNvPr>
          <p:cNvSpPr txBox="1"/>
          <p:nvPr/>
        </p:nvSpPr>
        <p:spPr>
          <a:xfrm>
            <a:off x="4272663" y="455238"/>
            <a:ext cx="2884262" cy="50934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1662114" y="344231"/>
            <a:ext cx="8144761"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a:t>Prerequisites</a:t>
            </a:r>
          </a:p>
        </p:txBody>
      </p:sp>
      <p:grpSp>
        <p:nvGrpSpPr>
          <p:cNvPr id="51" name="Group 50">
            <a:extLst>
              <a:ext uri="{FF2B5EF4-FFF2-40B4-BE49-F238E27FC236}">
                <a16:creationId xmlns:a16="http://schemas.microsoft.com/office/drawing/2014/main" id="{21D9A695-4007-F54B-2E42-A931A4DF490B}"/>
              </a:ext>
            </a:extLst>
          </p:cNvPr>
          <p:cNvGrpSpPr/>
          <p:nvPr/>
        </p:nvGrpSpPr>
        <p:grpSpPr>
          <a:xfrm>
            <a:off x="2301662" y="1785808"/>
            <a:ext cx="3481388" cy="1792929"/>
            <a:chOff x="584201" y="1671639"/>
            <a:chExt cx="3481388" cy="1792929"/>
          </a:xfrm>
        </p:grpSpPr>
        <p:sp>
          <p:nvSpPr>
            <p:cNvPr id="52" name="Rounded Rectangle 11">
              <a:extLst>
                <a:ext uri="{FF2B5EF4-FFF2-40B4-BE49-F238E27FC236}">
                  <a16:creationId xmlns:a16="http://schemas.microsoft.com/office/drawing/2014/main" id="{81F4027D-C006-EAF0-F9A3-4083B4CF6205}"/>
                </a:ext>
              </a:extLst>
            </p:cNvPr>
            <p:cNvSpPr/>
            <p:nvPr/>
          </p:nvSpPr>
          <p:spPr bwMode="auto">
            <a:xfrm>
              <a:off x="584201" y="2017713"/>
              <a:ext cx="3481388" cy="1446855"/>
            </a:xfrm>
            <a:prstGeom prst="roundRect">
              <a:avLst>
                <a:gd name="adj" fmla="val 15948"/>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53" name="TextBox 52">
              <a:extLst>
                <a:ext uri="{FF2B5EF4-FFF2-40B4-BE49-F238E27FC236}">
                  <a16:creationId xmlns:a16="http://schemas.microsoft.com/office/drawing/2014/main" id="{041FF8A4-6728-E4A7-9B67-C3CCC085E4A7}"/>
                </a:ext>
              </a:extLst>
            </p:cNvPr>
            <p:cNvSpPr txBox="1"/>
            <p:nvPr/>
          </p:nvSpPr>
          <p:spPr>
            <a:xfrm>
              <a:off x="904400" y="2514728"/>
              <a:ext cx="2834640" cy="30777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a:gradFill>
                    <a:gsLst>
                      <a:gs pos="6993">
                        <a:schemeClr val="tx1"/>
                      </a:gs>
                      <a:gs pos="20280">
                        <a:schemeClr val="tx1"/>
                      </a:gs>
                    </a:gsLst>
                    <a:lin ang="0" scaled="0"/>
                  </a:gradFill>
                </a:rPr>
                <a:t>Visual Studio Code</a:t>
              </a:r>
            </a:p>
          </p:txBody>
        </p:sp>
        <p:sp>
          <p:nvSpPr>
            <p:cNvPr id="54" name="Oval 53">
              <a:extLst>
                <a:ext uri="{FF2B5EF4-FFF2-40B4-BE49-F238E27FC236}">
                  <a16:creationId xmlns:a16="http://schemas.microsoft.com/office/drawing/2014/main" id="{97E4F8EF-EC7C-4978-E92C-1E02E683619D}"/>
                </a:ext>
                <a:ext uri="{C183D7F6-B498-43B3-948B-1728B52AA6E4}">
                  <adec:decorative xmlns:adec="http://schemas.microsoft.com/office/drawing/2017/decorative" val="1"/>
                </a:ext>
              </a:extLst>
            </p:cNvPr>
            <p:cNvSpPr/>
            <p:nvPr/>
          </p:nvSpPr>
          <p:spPr bwMode="auto">
            <a:xfrm>
              <a:off x="1975645" y="1671639"/>
              <a:ext cx="692150" cy="69215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a:solidFill>
                  <a:srgbClr val="FFFFFF"/>
                </a:solidFill>
                <a:latin typeface="Segoe UI Semibold"/>
              </a:endParaRPr>
            </a:p>
          </p:txBody>
        </p:sp>
        <p:pic>
          <p:nvPicPr>
            <p:cNvPr id="55" name="Graphic 54">
              <a:extLst>
                <a:ext uri="{FF2B5EF4-FFF2-40B4-BE49-F238E27FC236}">
                  <a16:creationId xmlns:a16="http://schemas.microsoft.com/office/drawing/2014/main" id="{D7C1B663-ABE2-8D25-1CC2-ACB17D75AB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91389" y="1788174"/>
              <a:ext cx="459073" cy="459073"/>
            </a:xfrm>
            <a:prstGeom prst="rect">
              <a:avLst/>
            </a:prstGeom>
          </p:spPr>
        </p:pic>
      </p:grpSp>
      <p:grpSp>
        <p:nvGrpSpPr>
          <p:cNvPr id="66" name="Group 65">
            <a:extLst>
              <a:ext uri="{FF2B5EF4-FFF2-40B4-BE49-F238E27FC236}">
                <a16:creationId xmlns:a16="http://schemas.microsoft.com/office/drawing/2014/main" id="{3F5F4648-0DF9-6714-4C8D-516226F6699E}"/>
              </a:ext>
            </a:extLst>
          </p:cNvPr>
          <p:cNvGrpSpPr/>
          <p:nvPr/>
        </p:nvGrpSpPr>
        <p:grpSpPr>
          <a:xfrm>
            <a:off x="4270590" y="3967905"/>
            <a:ext cx="3481388" cy="1792930"/>
            <a:chOff x="583407" y="3810640"/>
            <a:chExt cx="3481388" cy="1792930"/>
          </a:xfrm>
        </p:grpSpPr>
        <p:sp>
          <p:nvSpPr>
            <p:cNvPr id="67" name="Rounded Rectangle 11">
              <a:extLst>
                <a:ext uri="{FF2B5EF4-FFF2-40B4-BE49-F238E27FC236}">
                  <a16:creationId xmlns:a16="http://schemas.microsoft.com/office/drawing/2014/main" id="{EA24B292-4EA8-AA3F-69B5-8883E4FA346D}"/>
                </a:ext>
              </a:extLst>
            </p:cNvPr>
            <p:cNvSpPr/>
            <p:nvPr/>
          </p:nvSpPr>
          <p:spPr bwMode="auto">
            <a:xfrm>
              <a:off x="583407" y="4156715"/>
              <a:ext cx="3481388" cy="1446855"/>
            </a:xfrm>
            <a:prstGeom prst="roundRect">
              <a:avLst>
                <a:gd name="adj" fmla="val 15948"/>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68" name="TextBox 67">
              <a:extLst>
                <a:ext uri="{FF2B5EF4-FFF2-40B4-BE49-F238E27FC236}">
                  <a16:creationId xmlns:a16="http://schemas.microsoft.com/office/drawing/2014/main" id="{08B41679-CAD5-2868-4F22-098175B3AED0}"/>
                </a:ext>
              </a:extLst>
            </p:cNvPr>
            <p:cNvSpPr txBox="1"/>
            <p:nvPr/>
          </p:nvSpPr>
          <p:spPr>
            <a:xfrm>
              <a:off x="903606" y="4653729"/>
              <a:ext cx="2834640" cy="615553"/>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a:gradFill>
                    <a:gsLst>
                      <a:gs pos="6993">
                        <a:schemeClr val="tx1"/>
                      </a:gs>
                      <a:gs pos="20280">
                        <a:schemeClr val="tx1"/>
                      </a:gs>
                    </a:gsLst>
                    <a:lin ang="0" scaled="0"/>
                  </a:gradFill>
                </a:rPr>
                <a:t>Microsoft Azure Account</a:t>
              </a:r>
            </a:p>
          </p:txBody>
        </p:sp>
        <p:sp>
          <p:nvSpPr>
            <p:cNvPr id="69" name="Oval 68">
              <a:extLst>
                <a:ext uri="{FF2B5EF4-FFF2-40B4-BE49-F238E27FC236}">
                  <a16:creationId xmlns:a16="http://schemas.microsoft.com/office/drawing/2014/main" id="{4FFA69BC-9DD8-4F68-35A2-294221579326}"/>
                </a:ext>
                <a:ext uri="{C183D7F6-B498-43B3-948B-1728B52AA6E4}">
                  <adec:decorative xmlns:adec="http://schemas.microsoft.com/office/drawing/2017/decorative" val="1"/>
                </a:ext>
              </a:extLst>
            </p:cNvPr>
            <p:cNvSpPr/>
            <p:nvPr/>
          </p:nvSpPr>
          <p:spPr bwMode="auto">
            <a:xfrm>
              <a:off x="1974851" y="3810640"/>
              <a:ext cx="692150" cy="69215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a:solidFill>
                  <a:srgbClr val="FFFFFF"/>
                </a:solidFill>
                <a:latin typeface="Segoe UI Semibold"/>
              </a:endParaRPr>
            </a:p>
          </p:txBody>
        </p:sp>
        <p:pic>
          <p:nvPicPr>
            <p:cNvPr id="70" name="Graphic 69">
              <a:extLst>
                <a:ext uri="{FF2B5EF4-FFF2-40B4-BE49-F238E27FC236}">
                  <a16:creationId xmlns:a16="http://schemas.microsoft.com/office/drawing/2014/main" id="{8DE1D965-81BC-0FD5-4E95-A9BB8E7D950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091389" y="3952577"/>
              <a:ext cx="459073" cy="459073"/>
            </a:xfrm>
            <a:prstGeom prst="rect">
              <a:avLst/>
            </a:prstGeom>
          </p:spPr>
        </p:pic>
      </p:grpSp>
      <p:grpSp>
        <p:nvGrpSpPr>
          <p:cNvPr id="76" name="Group 75">
            <a:extLst>
              <a:ext uri="{FF2B5EF4-FFF2-40B4-BE49-F238E27FC236}">
                <a16:creationId xmlns:a16="http://schemas.microsoft.com/office/drawing/2014/main" id="{1E8CA64F-FF97-245A-C294-B8DECE97C0B2}"/>
              </a:ext>
            </a:extLst>
          </p:cNvPr>
          <p:cNvGrpSpPr/>
          <p:nvPr/>
        </p:nvGrpSpPr>
        <p:grpSpPr>
          <a:xfrm>
            <a:off x="6073561" y="1785808"/>
            <a:ext cx="3481388" cy="1792928"/>
            <a:chOff x="4356100" y="1671639"/>
            <a:chExt cx="3481388" cy="1792928"/>
          </a:xfrm>
        </p:grpSpPr>
        <p:sp>
          <p:nvSpPr>
            <p:cNvPr id="77" name="Rounded Rectangle 11">
              <a:extLst>
                <a:ext uri="{FF2B5EF4-FFF2-40B4-BE49-F238E27FC236}">
                  <a16:creationId xmlns:a16="http://schemas.microsoft.com/office/drawing/2014/main" id="{2CA03E2C-E5C7-3E13-F97D-EB103CB16951}"/>
                </a:ext>
              </a:extLst>
            </p:cNvPr>
            <p:cNvSpPr/>
            <p:nvPr/>
          </p:nvSpPr>
          <p:spPr bwMode="auto">
            <a:xfrm>
              <a:off x="4356100" y="2017713"/>
              <a:ext cx="3481388" cy="1446854"/>
            </a:xfrm>
            <a:prstGeom prst="roundRect">
              <a:avLst>
                <a:gd name="adj" fmla="val 15948"/>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78" name="TextBox 77">
              <a:extLst>
                <a:ext uri="{FF2B5EF4-FFF2-40B4-BE49-F238E27FC236}">
                  <a16:creationId xmlns:a16="http://schemas.microsoft.com/office/drawing/2014/main" id="{38C6E584-32BB-D58F-F471-03FA96F0117E}"/>
                </a:ext>
              </a:extLst>
            </p:cNvPr>
            <p:cNvSpPr txBox="1"/>
            <p:nvPr/>
          </p:nvSpPr>
          <p:spPr>
            <a:xfrm>
              <a:off x="4678172" y="2514728"/>
              <a:ext cx="2834640" cy="615553"/>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a:gradFill>
                    <a:gsLst>
                      <a:gs pos="6993">
                        <a:schemeClr val="tx1"/>
                      </a:gs>
                      <a:gs pos="20280">
                        <a:schemeClr val="tx1"/>
                      </a:gs>
                    </a:gsLst>
                    <a:lin ang="0" scaled="0"/>
                  </a:gradFill>
                </a:rPr>
                <a:t>Azure Functions extension for VS Code</a:t>
              </a:r>
            </a:p>
          </p:txBody>
        </p:sp>
        <p:sp>
          <p:nvSpPr>
            <p:cNvPr id="79" name="Oval 78">
              <a:extLst>
                <a:ext uri="{FF2B5EF4-FFF2-40B4-BE49-F238E27FC236}">
                  <a16:creationId xmlns:a16="http://schemas.microsoft.com/office/drawing/2014/main" id="{6061628C-31BA-4FD7-3AA6-AEA2497213BF}"/>
                </a:ext>
                <a:ext uri="{C183D7F6-B498-43B3-948B-1728B52AA6E4}">
                  <adec:decorative xmlns:adec="http://schemas.microsoft.com/office/drawing/2017/decorative" val="1"/>
                </a:ext>
              </a:extLst>
            </p:cNvPr>
            <p:cNvSpPr/>
            <p:nvPr/>
          </p:nvSpPr>
          <p:spPr bwMode="auto">
            <a:xfrm>
              <a:off x="5749417" y="1671639"/>
              <a:ext cx="692150" cy="69215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a:solidFill>
                  <a:srgbClr val="FFFFFF"/>
                </a:solidFill>
                <a:latin typeface="Segoe UI Semibold"/>
              </a:endParaRPr>
            </a:p>
          </p:txBody>
        </p:sp>
        <p:pic>
          <p:nvPicPr>
            <p:cNvPr id="80" name="Graphic 79">
              <a:extLst>
                <a:ext uri="{FF2B5EF4-FFF2-40B4-BE49-F238E27FC236}">
                  <a16:creationId xmlns:a16="http://schemas.microsoft.com/office/drawing/2014/main" id="{E557338B-99F1-121B-1D4C-DDEB84AE813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65955" y="1788174"/>
              <a:ext cx="459073" cy="459073"/>
            </a:xfrm>
            <a:prstGeom prst="rect">
              <a:avLst/>
            </a:prstGeom>
          </p:spPr>
        </p:pic>
      </p:grpSp>
    </p:spTree>
    <p:extLst>
      <p:ext uri="{BB962C8B-B14F-4D97-AF65-F5344CB8AC3E}">
        <p14:creationId xmlns:p14="http://schemas.microsoft.com/office/powerpoint/2010/main" val="33010943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42" presetClass="path" presetSubtype="0" decel="50000" fill="hold" nodeType="withEffect">
                                  <p:stCondLst>
                                    <p:cond delay="200"/>
                                  </p:stCondLst>
                                  <p:childTnLst>
                                    <p:animMotion origin="layout" path="M -4.16667E-7 -2.22222E-6 L 0.0013 0.05185 " pathEditMode="relative" rAng="0" ptsTypes="AA">
                                      <p:cBhvr>
                                        <p:cTn id="9" dur="1000" fill="hold"/>
                                        <p:tgtEl>
                                          <p:spTgt spid="51"/>
                                        </p:tgtEl>
                                        <p:attrNameLst>
                                          <p:attrName>ppt_x</p:attrName>
                                          <p:attrName>ppt_y</p:attrName>
                                        </p:attrNameLst>
                                      </p:cBhvr>
                                      <p:rCtr x="65" y="2593"/>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76"/>
                                        </p:tgtEl>
                                        <p:attrNameLst>
                                          <p:attrName>style.visibility</p:attrName>
                                        </p:attrNameLst>
                                      </p:cBhvr>
                                      <p:to>
                                        <p:strVal val="visible"/>
                                      </p:to>
                                    </p:set>
                                    <p:animEffect transition="in" filter="fade">
                                      <p:cBhvr>
                                        <p:cTn id="14" dur="500"/>
                                        <p:tgtEl>
                                          <p:spTgt spid="76"/>
                                        </p:tgtEl>
                                      </p:cBhvr>
                                    </p:animEffect>
                                  </p:childTnLst>
                                </p:cTn>
                              </p:par>
                              <p:par>
                                <p:cTn id="15" presetID="42" presetClass="path" presetSubtype="0" decel="50000" fill="hold" nodeType="withEffect">
                                  <p:stCondLst>
                                    <p:cond delay="200"/>
                                  </p:stCondLst>
                                  <p:childTnLst>
                                    <p:animMotion origin="layout" path="M 4.58333E-6 -2.22222E-6 L 4.58333E-6 0.05185 " pathEditMode="relative" rAng="0" ptsTypes="AA">
                                      <p:cBhvr>
                                        <p:cTn id="16" dur="1000" fill="hold"/>
                                        <p:tgtEl>
                                          <p:spTgt spid="76"/>
                                        </p:tgtEl>
                                        <p:attrNameLst>
                                          <p:attrName>ppt_x</p:attrName>
                                          <p:attrName>ppt_y</p:attrName>
                                        </p:attrNameLst>
                                      </p:cBhvr>
                                      <p:rCtr x="0" y="2593"/>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66"/>
                                        </p:tgtEl>
                                        <p:attrNameLst>
                                          <p:attrName>style.visibility</p:attrName>
                                        </p:attrNameLst>
                                      </p:cBhvr>
                                      <p:to>
                                        <p:strVal val="visible"/>
                                      </p:to>
                                    </p:set>
                                    <p:animEffect transition="in" filter="fade">
                                      <p:cBhvr>
                                        <p:cTn id="21" dur="500"/>
                                        <p:tgtEl>
                                          <p:spTgt spid="66"/>
                                        </p:tgtEl>
                                      </p:cBhvr>
                                    </p:animEffect>
                                  </p:childTnLst>
                                </p:cTn>
                              </p:par>
                              <p:par>
                                <p:cTn id="22" presetID="42" presetClass="path" presetSubtype="0" decel="50000" fill="hold" nodeType="withEffect">
                                  <p:stCondLst>
                                    <p:cond delay="200"/>
                                  </p:stCondLst>
                                  <p:childTnLst>
                                    <p:animMotion origin="layout" path="M 1.25E-6 7.40741E-7 L 0.00052 0.07106 " pathEditMode="relative" rAng="0" ptsTypes="AA">
                                      <p:cBhvr>
                                        <p:cTn id="23" dur="1000" fill="hold"/>
                                        <p:tgtEl>
                                          <p:spTgt spid="66"/>
                                        </p:tgtEl>
                                        <p:attrNameLst>
                                          <p:attrName>ppt_x</p:attrName>
                                          <p:attrName>ppt_y</p:attrName>
                                        </p:attrNameLst>
                                      </p:cBhvr>
                                      <p:rCtr x="26" y="354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FE5CC4-A0D8-C1CB-00D9-41022B4EA9BE}"/>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B023433F-1AF3-71B8-270F-EECD1CB04888}"/>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Title 2">
            <a:extLst>
              <a:ext uri="{FF2B5EF4-FFF2-40B4-BE49-F238E27FC236}">
                <a16:creationId xmlns:a16="http://schemas.microsoft.com/office/drawing/2014/main" id="{F478720B-0198-0285-46B2-6B0788C118A1}"/>
              </a:ext>
            </a:extLst>
          </p:cNvPr>
          <p:cNvSpPr>
            <a:spLocks noGrp="1"/>
          </p:cNvSpPr>
          <p:nvPr/>
        </p:nvSpPr>
        <p:spPr>
          <a:xfrm>
            <a:off x="586741" y="785614"/>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Local development</a:t>
            </a:r>
          </a:p>
        </p:txBody>
      </p:sp>
      <p:sp>
        <p:nvSpPr>
          <p:cNvPr id="4" name="Text Placeholder 3">
            <a:extLst>
              <a:ext uri="{FF2B5EF4-FFF2-40B4-BE49-F238E27FC236}">
                <a16:creationId xmlns:a16="http://schemas.microsoft.com/office/drawing/2014/main" id="{C6264BB6-BD16-0FC8-A066-0A36F5423799}"/>
              </a:ext>
            </a:extLst>
          </p:cNvPr>
          <p:cNvSpPr txBox="1">
            <a:spLocks/>
          </p:cNvSpPr>
          <p:nvPr/>
        </p:nvSpPr>
        <p:spPr>
          <a:xfrm>
            <a:off x="586740" y="1763514"/>
            <a:ext cx="5212080" cy="4308872"/>
          </a:xfrm>
          <a:prstGeom prst="rect">
            <a:avLst/>
          </a:prstGeom>
        </p:spPr>
        <p:txBody>
          <a:bodyPr wrap="square" lIns="0" tIns="45720" rIns="0" bIns="4572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spcBef>
                <a:spcPts val="2400"/>
              </a:spcBef>
            </a:pPr>
            <a:r>
              <a:rPr lang="en-US">
                <a:gradFill>
                  <a:gsLst>
                    <a:gs pos="0">
                      <a:srgbClr val="FFA38B"/>
                    </a:gs>
                    <a:gs pos="100000">
                      <a:srgbClr val="49C5B1"/>
                    </a:gs>
                    <a:gs pos="68000">
                      <a:srgbClr val="8DC8E8"/>
                    </a:gs>
                    <a:gs pos="32000">
                      <a:srgbClr val="D59ED7"/>
                    </a:gs>
                  </a:gsLst>
                  <a:path path="circle">
                    <a:fillToRect l="100000" t="100000"/>
                  </a:path>
                </a:gradFill>
              </a:rPr>
              <a:t>IDE support</a:t>
            </a:r>
          </a:p>
          <a:p>
            <a:pPr marL="290195" indent="-290195">
              <a:buFont typeface="Arial" panose="020B0604020202020204" pitchFamily="34" charset="0"/>
              <a:buChar char="•"/>
            </a:pPr>
            <a:r>
              <a:rPr lang="en-US" sz="1800">
                <a:solidFill>
                  <a:schemeClr val="tx1"/>
                </a:solidFill>
                <a:latin typeface="+mn-lt"/>
                <a:cs typeface="Segoe UI"/>
              </a:rPr>
              <a:t>Visual Studio</a:t>
            </a:r>
          </a:p>
          <a:p>
            <a:pPr marL="290195" indent="-290195">
              <a:buFont typeface="Arial" panose="020B0604020202020204" pitchFamily="34" charset="0"/>
              <a:buChar char="•"/>
            </a:pPr>
            <a:r>
              <a:rPr lang="en-US" sz="1800">
                <a:solidFill>
                  <a:schemeClr val="tx1"/>
                </a:solidFill>
                <a:latin typeface="+mn-lt"/>
                <a:cs typeface="Segoe UI"/>
              </a:rPr>
              <a:t>VS Code</a:t>
            </a:r>
          </a:p>
          <a:p>
            <a:pPr marL="290195" indent="-290195">
              <a:buFont typeface="Arial" panose="020B0604020202020204" pitchFamily="34" charset="0"/>
              <a:buChar char="•"/>
            </a:pPr>
            <a:r>
              <a:rPr lang="en-US" sz="1800">
                <a:solidFill>
                  <a:schemeClr val="tx1"/>
                </a:solidFill>
                <a:latin typeface="+mn-lt"/>
                <a:cs typeface="Segoe UI"/>
              </a:rPr>
              <a:t>Maven (Eclipse/</a:t>
            </a:r>
            <a:r>
              <a:rPr lang="en-US" sz="1800" err="1">
                <a:solidFill>
                  <a:schemeClr val="tx1"/>
                </a:solidFill>
                <a:latin typeface="+mn-lt"/>
                <a:cs typeface="Segoe UI"/>
              </a:rPr>
              <a:t>ItelliJ</a:t>
            </a:r>
            <a:r>
              <a:rPr lang="en-US" sz="1800">
                <a:solidFill>
                  <a:schemeClr val="tx1"/>
                </a:solidFill>
                <a:latin typeface="+mn-lt"/>
                <a:cs typeface="Segoe UI"/>
              </a:rPr>
              <a:t>)</a:t>
            </a:r>
          </a:p>
          <a:p>
            <a:pPr>
              <a:spcBef>
                <a:spcPts val="2400"/>
              </a:spcBef>
            </a:pPr>
            <a:r>
              <a:rPr lang="en-US">
                <a:gradFill>
                  <a:gsLst>
                    <a:gs pos="0">
                      <a:srgbClr val="FFA38B"/>
                    </a:gs>
                    <a:gs pos="100000">
                      <a:srgbClr val="49C5B1"/>
                    </a:gs>
                    <a:gs pos="68000">
                      <a:srgbClr val="8DC8E8"/>
                    </a:gs>
                    <a:gs pos="32000">
                      <a:srgbClr val="D59ED7"/>
                    </a:gs>
                  </a:gsLst>
                  <a:path path="circle">
                    <a:fillToRect l="100000" t="100000"/>
                  </a:path>
                </a:gradFill>
              </a:rPr>
              <a:t>Command line tooling</a:t>
            </a:r>
          </a:p>
          <a:p>
            <a:pPr marL="290195" indent="-290195">
              <a:buFont typeface="Arial" panose="020B0604020202020204" pitchFamily="34" charset="0"/>
              <a:buChar char="•"/>
            </a:pPr>
            <a:r>
              <a:rPr lang="en-US" sz="1800">
                <a:solidFill>
                  <a:schemeClr val="tx1"/>
                </a:solidFill>
                <a:latin typeface="+mn-lt"/>
                <a:cs typeface="Segoe UI"/>
              </a:rPr>
              <a:t>Core Tools</a:t>
            </a:r>
          </a:p>
          <a:p>
            <a:pPr marL="290195" indent="-290195">
              <a:buFont typeface="Arial" panose="020B0604020202020204" pitchFamily="34" charset="0"/>
              <a:buChar char="•"/>
            </a:pPr>
            <a:r>
              <a:rPr lang="en-US" sz="1800">
                <a:solidFill>
                  <a:schemeClr val="tx1"/>
                </a:solidFill>
                <a:latin typeface="Segoe UI"/>
                <a:cs typeface="Segoe UI"/>
              </a:rPr>
              <a:t>Azure CLI</a:t>
            </a:r>
          </a:p>
          <a:p>
            <a:pPr>
              <a:spcBef>
                <a:spcPts val="2400"/>
              </a:spcBef>
            </a:pPr>
            <a:r>
              <a:rPr lang="en-US">
                <a:gradFill>
                  <a:gsLst>
                    <a:gs pos="0">
                      <a:srgbClr val="FFA38B"/>
                    </a:gs>
                    <a:gs pos="100000">
                      <a:srgbClr val="49C5B1"/>
                    </a:gs>
                    <a:gs pos="68000">
                      <a:srgbClr val="8DC8E8"/>
                    </a:gs>
                    <a:gs pos="32000">
                      <a:srgbClr val="D59ED7"/>
                    </a:gs>
                  </a:gsLst>
                  <a:path path="circle">
                    <a:fillToRect l="100000" t="100000"/>
                  </a:path>
                </a:gradFill>
              </a:rPr>
              <a:t>Run locally</a:t>
            </a:r>
          </a:p>
          <a:p>
            <a:pPr marL="290195" indent="-290195">
              <a:buFont typeface="Arial" panose="020B0604020202020204" pitchFamily="34" charset="0"/>
              <a:buChar char="•"/>
            </a:pPr>
            <a:r>
              <a:rPr lang="en-US" sz="1800">
                <a:solidFill>
                  <a:schemeClr val="tx1"/>
                </a:solidFill>
                <a:latin typeface="+mn-lt"/>
                <a:cs typeface="Segoe UI"/>
              </a:rPr>
              <a:t>Functions runtime and</a:t>
            </a:r>
            <a:br>
              <a:rPr lang="en-US" sz="1800">
                <a:latin typeface="+mn-lt"/>
              </a:rPr>
            </a:br>
            <a:r>
              <a:rPr lang="en-US" sz="1800">
                <a:solidFill>
                  <a:schemeClr val="tx1"/>
                </a:solidFill>
                <a:latin typeface="+mn-lt"/>
                <a:cs typeface="Segoe UI"/>
              </a:rPr>
              <a:t>language workers run locally</a:t>
            </a:r>
          </a:p>
          <a:p>
            <a:pPr marL="290195" indent="-290195">
              <a:buFont typeface="Arial" panose="020B0604020202020204" pitchFamily="34" charset="0"/>
              <a:buChar char="•"/>
            </a:pPr>
            <a:r>
              <a:rPr lang="en-US" sz="1800">
                <a:solidFill>
                  <a:schemeClr val="tx1"/>
                </a:solidFill>
                <a:latin typeface="+mn-lt"/>
                <a:cs typeface="Segoe UI"/>
              </a:rPr>
              <a:t>Emulators for Azure services</a:t>
            </a:r>
          </a:p>
        </p:txBody>
      </p:sp>
      <p:grpSp>
        <p:nvGrpSpPr>
          <p:cNvPr id="5" name="Group 4" descr="Screenshot of a table">
            <a:extLst>
              <a:ext uri="{FF2B5EF4-FFF2-40B4-BE49-F238E27FC236}">
                <a16:creationId xmlns:a16="http://schemas.microsoft.com/office/drawing/2014/main" id="{6CAD71F8-D198-0782-A659-0514A4ADC0F0}"/>
              </a:ext>
            </a:extLst>
          </p:cNvPr>
          <p:cNvGrpSpPr/>
          <p:nvPr/>
        </p:nvGrpSpPr>
        <p:grpSpPr>
          <a:xfrm>
            <a:off x="5798821" y="2030686"/>
            <a:ext cx="5803396" cy="3453457"/>
            <a:chOff x="6471487" y="2470826"/>
            <a:chExt cx="5132251" cy="3054075"/>
          </a:xfrm>
        </p:grpSpPr>
        <p:sp>
          <p:nvSpPr>
            <p:cNvPr id="6" name="Rectangle: Rounded Corners 5">
              <a:extLst>
                <a:ext uri="{FF2B5EF4-FFF2-40B4-BE49-F238E27FC236}">
                  <a16:creationId xmlns:a16="http://schemas.microsoft.com/office/drawing/2014/main" id="{0DDD70B3-B69B-7A43-0E0B-2C74BB1B7E30}"/>
                </a:ext>
              </a:extLst>
            </p:cNvPr>
            <p:cNvSpPr/>
            <p:nvPr/>
          </p:nvSpPr>
          <p:spPr bwMode="auto">
            <a:xfrm>
              <a:off x="6471487" y="2470826"/>
              <a:ext cx="5132251" cy="3054075"/>
            </a:xfrm>
            <a:prstGeom prst="roundRect">
              <a:avLst>
                <a:gd name="adj" fmla="val 3754"/>
              </a:avLst>
            </a:prstGeom>
            <a:solidFill>
              <a:schemeClr val="tx1"/>
            </a:solidFill>
            <a:ln w="12700">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pic>
          <p:nvPicPr>
            <p:cNvPr id="7" name="Picture 6" descr="Screenshot of a table">
              <a:extLst>
                <a:ext uri="{FF2B5EF4-FFF2-40B4-BE49-F238E27FC236}">
                  <a16:creationId xmlns:a16="http://schemas.microsoft.com/office/drawing/2014/main" id="{7E65AA5E-B161-780A-9975-4041D202FB37}"/>
                </a:ext>
              </a:extLst>
            </p:cNvPr>
            <p:cNvPicPr>
              <a:picLocks noChangeAspect="1"/>
            </p:cNvPicPr>
            <p:nvPr/>
          </p:nvPicPr>
          <p:blipFill>
            <a:blip r:embed="rId4"/>
            <a:stretch>
              <a:fillRect/>
            </a:stretch>
          </p:blipFill>
          <p:spPr>
            <a:xfrm>
              <a:off x="6616622" y="2551556"/>
              <a:ext cx="4856692" cy="2846434"/>
            </a:xfrm>
            <a:prstGeom prst="rect">
              <a:avLst/>
            </a:prstGeom>
            <a:solidFill>
              <a:srgbClr val="454142"/>
            </a:solidFill>
            <a:ln>
              <a:noFill/>
              <a:headEnd type="none" w="med" len="med"/>
              <a:tailEnd type="none" w="med" len="med"/>
            </a:ln>
            <a:effectLst/>
          </p:spPr>
        </p:pic>
      </p:grpSp>
    </p:spTree>
    <p:extLst>
      <p:ext uri="{BB962C8B-B14F-4D97-AF65-F5344CB8AC3E}">
        <p14:creationId xmlns:p14="http://schemas.microsoft.com/office/powerpoint/2010/main" val="4061676001"/>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B56A03-5198-691F-2404-E2D97321A0D9}"/>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63F660ED-EEEE-7DC1-B6BB-7FE3FAF85065}"/>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8" name="Title 2">
            <a:extLst>
              <a:ext uri="{FF2B5EF4-FFF2-40B4-BE49-F238E27FC236}">
                <a16:creationId xmlns:a16="http://schemas.microsoft.com/office/drawing/2014/main" id="{F478720B-0198-0285-46B2-6B0788C118A1}"/>
              </a:ext>
            </a:extLst>
          </p:cNvPr>
          <p:cNvSpPr>
            <a:spLocks noGrp="1"/>
          </p:cNvSpPr>
          <p:nvPr/>
        </p:nvSpPr>
        <p:spPr>
          <a:xfrm>
            <a:off x="586741" y="983489"/>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a:t>PowerShell</a:t>
            </a:r>
          </a:p>
        </p:txBody>
      </p:sp>
      <p:sp>
        <p:nvSpPr>
          <p:cNvPr id="9" name="Text Placeholder 3">
            <a:extLst>
              <a:ext uri="{FF2B5EF4-FFF2-40B4-BE49-F238E27FC236}">
                <a16:creationId xmlns:a16="http://schemas.microsoft.com/office/drawing/2014/main" id="{83A0BDFB-D9E0-555C-3D53-E34E563AA425}"/>
              </a:ext>
            </a:extLst>
          </p:cNvPr>
          <p:cNvSpPr txBox="1">
            <a:spLocks/>
          </p:cNvSpPr>
          <p:nvPr/>
        </p:nvSpPr>
        <p:spPr>
          <a:xfrm>
            <a:off x="586740" y="2000299"/>
            <a:ext cx="5211763" cy="3611245"/>
          </a:xfrm>
          <a:prstGeom prst="rect">
            <a:avLst/>
          </a:prstGeom>
        </p:spPr>
        <p:txBody>
          <a:bodyPr vert="horz"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indent="0">
              <a:spcBef>
                <a:spcPts val="2400"/>
              </a:spcBef>
              <a:spcAft>
                <a:spcPts val="400"/>
              </a:spcAft>
              <a:buNone/>
            </a:pPr>
            <a:r>
              <a:rPr lang="en-US" sz="2000">
                <a:gradFill>
                  <a:gsLst>
                    <a:gs pos="0">
                      <a:srgbClr val="FFA38B"/>
                    </a:gs>
                    <a:gs pos="100000">
                      <a:srgbClr val="49C5B1"/>
                    </a:gs>
                    <a:gs pos="68000">
                      <a:srgbClr val="8DC8E8"/>
                    </a:gs>
                    <a:gs pos="32000">
                      <a:srgbClr val="D59ED7"/>
                    </a:gs>
                  </a:gsLst>
                  <a:path path="circle">
                    <a:fillToRect l="100000" t="100000"/>
                  </a:path>
                </a:gradFill>
                <a:latin typeface="+mj-lt"/>
              </a:rPr>
              <a:t>Event based automation</a:t>
            </a:r>
          </a:p>
          <a:p>
            <a:pPr marL="290195" indent="-290195">
              <a:buFont typeface="Arial" panose="020B0604020202020204" pitchFamily="34" charset="0"/>
              <a:buChar char="•"/>
            </a:pPr>
            <a:r>
              <a:rPr lang="en-US" sz="2000">
                <a:cs typeface="Segoe UI"/>
              </a:rPr>
              <a:t>Respond to events on resources</a:t>
            </a:r>
          </a:p>
          <a:p>
            <a:pPr marL="290195" indent="-290195">
              <a:buFont typeface="Arial" panose="020B0604020202020204" pitchFamily="34" charset="0"/>
              <a:buChar char="•"/>
            </a:pPr>
            <a:r>
              <a:rPr lang="en-US" sz="2000">
                <a:cs typeface="Segoe UI"/>
              </a:rPr>
              <a:t>Scheduled tasks</a:t>
            </a:r>
          </a:p>
          <a:p>
            <a:pPr marL="290195" indent="-290195">
              <a:buFont typeface="Arial" panose="020B0604020202020204" pitchFamily="34" charset="0"/>
              <a:buChar char="•"/>
            </a:pPr>
            <a:r>
              <a:rPr lang="en-US" sz="2000">
                <a:cs typeface="Segoe UI"/>
              </a:rPr>
              <a:t>Process Azure alerts</a:t>
            </a:r>
          </a:p>
          <a:p>
            <a:pPr marL="290195" indent="-290195">
              <a:buFont typeface="Arial" panose="020B0604020202020204" pitchFamily="34" charset="0"/>
              <a:buChar char="•"/>
            </a:pPr>
            <a:r>
              <a:rPr lang="en-US" sz="2000">
                <a:cs typeface="Segoe UI"/>
              </a:rPr>
              <a:t>Orchestrator external systems</a:t>
            </a:r>
          </a:p>
          <a:p>
            <a:pPr marL="290195" indent="-290195">
              <a:buFont typeface="Arial" panose="020B0604020202020204" pitchFamily="34" charset="0"/>
              <a:buChar char="•"/>
            </a:pPr>
            <a:r>
              <a:rPr lang="en-US" sz="2000">
                <a:cs typeface="Segoe UI"/>
              </a:rPr>
              <a:t>Expose as an API</a:t>
            </a:r>
          </a:p>
          <a:p>
            <a:pPr marL="290195" indent="-290195">
              <a:buFont typeface="Arial" panose="020B0604020202020204" pitchFamily="34" charset="0"/>
              <a:buChar char="•"/>
            </a:pPr>
            <a:r>
              <a:rPr lang="en-US" sz="2000">
                <a:cs typeface="Segoe UI"/>
              </a:rPr>
              <a:t>Hybrid Automation</a:t>
            </a:r>
          </a:p>
          <a:p>
            <a:pPr marL="0" indent="0">
              <a:spcBef>
                <a:spcPts val="2400"/>
              </a:spcBef>
              <a:spcAft>
                <a:spcPts val="400"/>
              </a:spcAft>
              <a:buNone/>
            </a:pPr>
            <a:r>
              <a:rPr lang="en-US" sz="2000">
                <a:gradFill>
                  <a:gsLst>
                    <a:gs pos="0">
                      <a:srgbClr val="FFA38B"/>
                    </a:gs>
                    <a:gs pos="100000">
                      <a:srgbClr val="49C5B1"/>
                    </a:gs>
                    <a:gs pos="68000">
                      <a:srgbClr val="8DC8E8"/>
                    </a:gs>
                    <a:gs pos="32000">
                      <a:srgbClr val="D59ED7"/>
                    </a:gs>
                  </a:gsLst>
                  <a:path path="circle">
                    <a:fillToRect l="100000" t="100000"/>
                  </a:path>
                </a:gradFill>
                <a:latin typeface="+mj-lt"/>
              </a:rPr>
              <a:t>Versions supported</a:t>
            </a:r>
          </a:p>
          <a:p>
            <a:pPr marL="290195" indent="-290195">
              <a:buFont typeface="Arial" panose="020B0604020202020204" pitchFamily="34" charset="0"/>
              <a:buChar char="•"/>
            </a:pPr>
            <a:r>
              <a:rPr lang="en-US" sz="2000">
                <a:cs typeface="Segoe UI"/>
              </a:rPr>
              <a:t>PowerShell 7.2, 7.4 (Preview)</a:t>
            </a:r>
            <a:endParaRPr lang="en-US" sz="2000"/>
          </a:p>
        </p:txBody>
      </p:sp>
      <p:pic>
        <p:nvPicPr>
          <p:cNvPr id="10" name="Picture 9" descr="Screenshot">
            <a:extLst>
              <a:ext uri="{FF2B5EF4-FFF2-40B4-BE49-F238E27FC236}">
                <a16:creationId xmlns:a16="http://schemas.microsoft.com/office/drawing/2014/main" id="{0B3C4A0D-96FB-CDED-85F7-36BEC006BAB1}"/>
              </a:ext>
            </a:extLst>
          </p:cNvPr>
          <p:cNvPicPr>
            <a:picLocks noChangeAspect="1"/>
          </p:cNvPicPr>
          <p:nvPr/>
        </p:nvPicPr>
        <p:blipFill>
          <a:blip r:embed="rId4"/>
          <a:stretch>
            <a:fillRect/>
          </a:stretch>
        </p:blipFill>
        <p:spPr>
          <a:xfrm>
            <a:off x="5658617" y="1773936"/>
            <a:ext cx="6202968" cy="4100575"/>
          </a:xfrm>
          <a:prstGeom prst="rect">
            <a:avLst/>
          </a:prstGeom>
          <a:solidFill>
            <a:srgbClr val="454142"/>
          </a:solidFill>
          <a:ln>
            <a:noFill/>
            <a:headEnd type="none" w="med" len="med"/>
            <a:tailEnd type="none" w="med" len="med"/>
          </a:ln>
          <a:effectLst>
            <a:outerShdw blurRad="63500" dist="127000" dir="2700000" algn="tl" rotWithShape="0">
              <a:srgbClr val="000000">
                <a:alpha val="50000"/>
              </a:srgbClr>
            </a:outerShdw>
          </a:effectLst>
        </p:spPr>
      </p:pic>
    </p:spTree>
    <p:extLst>
      <p:ext uri="{BB962C8B-B14F-4D97-AF65-F5344CB8AC3E}">
        <p14:creationId xmlns:p14="http://schemas.microsoft.com/office/powerpoint/2010/main" val="182273874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8322F9CB-27C4-3B8C-9614-05DDF6D6E8EB}"/>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err="1">
              <a:solidFill>
                <a:schemeClr val="bg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54A099E7-580D-F394-316C-73C467F333EF}"/>
              </a:ext>
            </a:extLst>
          </p:cNvPr>
          <p:cNvSpPr txBox="1"/>
          <p:nvPr/>
        </p:nvSpPr>
        <p:spPr>
          <a:xfrm>
            <a:off x="5681115" y="426476"/>
            <a:ext cx="3425564"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90869" y="367594"/>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a:t>Let’s discuss Azure Functions</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588263" y="1485900"/>
            <a:ext cx="11021126" cy="4783138"/>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sp>
        <p:nvSpPr>
          <p:cNvPr id="23" name="TextBox 22">
            <a:extLst>
              <a:ext uri="{FF2B5EF4-FFF2-40B4-BE49-F238E27FC236}">
                <a16:creationId xmlns:a16="http://schemas.microsoft.com/office/drawing/2014/main" id="{0FFF3B05-8164-2E3B-DF75-1E9B40C665E3}"/>
              </a:ext>
            </a:extLst>
          </p:cNvPr>
          <p:cNvSpPr txBox="1"/>
          <p:nvPr/>
        </p:nvSpPr>
        <p:spPr>
          <a:xfrm>
            <a:off x="5629407" y="2467601"/>
            <a:ext cx="912772" cy="134341"/>
          </a:xfrm>
          <a:prstGeom prst="rect">
            <a:avLst/>
          </a:prstGeom>
          <a:noFill/>
        </p:spPr>
        <p:txBody>
          <a:bodyPr spcFirstLastPara="1" wrap="none" lIns="0" tIns="0" rIns="0" bIns="0" numCol="1" rtlCol="0">
            <a:prstTxWarp prst="textArchUp">
              <a:avLst/>
            </a:prstTxWarp>
            <a:spAutoFit/>
          </a:bodyPr>
          <a:lstStyle>
            <a:defPPr>
              <a:defRPr lang="en-US"/>
            </a:defPPr>
            <a:lvl1pPr algn="ctr" defTabSz="491019" fontAlgn="base">
              <a:defRPr sz="4800">
                <a:latin typeface="+mj-lt"/>
                <a:cs typeface="Segoe UI Semibold" panose="020B0502040204020203" pitchFamily="34" charset="0"/>
              </a:defRPr>
            </a:lvl1pPr>
          </a:lstStyle>
          <a:p>
            <a:pPr defTabSz="136405"/>
            <a:r>
              <a:rPr lang="en-US" sz="19900" b="1" spc="111">
                <a:solidFill>
                  <a:srgbClr val="FFFFFF"/>
                </a:solidFill>
                <a:cs typeface="Segoe Sans Display" pitchFamily="2" charset="0"/>
              </a:rPr>
              <a:t>Azure Functions</a:t>
            </a:r>
          </a:p>
        </p:txBody>
      </p:sp>
      <p:grpSp>
        <p:nvGrpSpPr>
          <p:cNvPr id="25" name="Group 24">
            <a:extLst>
              <a:ext uri="{FF2B5EF4-FFF2-40B4-BE49-F238E27FC236}">
                <a16:creationId xmlns:a16="http://schemas.microsoft.com/office/drawing/2014/main" id="{30A31CE3-2F0E-F23B-5253-C20E9BEF495C}"/>
              </a:ext>
            </a:extLst>
          </p:cNvPr>
          <p:cNvGrpSpPr/>
          <p:nvPr/>
        </p:nvGrpSpPr>
        <p:grpSpPr>
          <a:xfrm>
            <a:off x="1762243" y="1498764"/>
            <a:ext cx="2306323" cy="982691"/>
            <a:chOff x="1762243" y="1498764"/>
            <a:chExt cx="2306323" cy="982691"/>
          </a:xfrm>
        </p:grpSpPr>
        <p:sp>
          <p:nvSpPr>
            <p:cNvPr id="26" name="Content Placeholder 1">
              <a:extLst>
                <a:ext uri="{FF2B5EF4-FFF2-40B4-BE49-F238E27FC236}">
                  <a16:creationId xmlns:a16="http://schemas.microsoft.com/office/drawing/2014/main" id="{55BC7CB1-252C-2DD8-1656-C10AF61AE38B}"/>
                </a:ext>
              </a:extLst>
            </p:cNvPr>
            <p:cNvSpPr txBox="1">
              <a:spLocks/>
            </p:cNvSpPr>
            <p:nvPr/>
          </p:nvSpPr>
          <p:spPr>
            <a:xfrm>
              <a:off x="1762243" y="1498764"/>
              <a:ext cx="2306323" cy="596045"/>
            </a:xfrm>
            <a:prstGeom prst="rect">
              <a:avLst/>
            </a:prstGeom>
          </p:spPr>
          <p:txBody>
            <a:bodyPr/>
            <a:lstStyle>
              <a:lvl1pPr marL="18627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282" kern="1200" spc="0" baseline="0">
                  <a:solidFill>
                    <a:schemeClr val="tx1"/>
                  </a:solidFill>
                  <a:latin typeface="+mn-lt"/>
                  <a:ea typeface="+mn-ea"/>
                  <a:cs typeface="Segoe UI" panose="020B0502040204020203" pitchFamily="34" charset="0"/>
                </a:defRPr>
              </a:lvl1pPr>
              <a:lvl2pPr marL="37255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solidFill>
                    <a:schemeClr val="tx1"/>
                  </a:solidFill>
                  <a:latin typeface="+mn-lt"/>
                  <a:ea typeface="+mn-ea"/>
                  <a:cs typeface="+mn-cs"/>
                </a:defRPr>
              </a:lvl2pPr>
              <a:lvl3pPr marL="535553" marR="0" indent="-162994"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04" kern="1200" spc="0" baseline="0">
                  <a:solidFill>
                    <a:schemeClr val="tx1"/>
                  </a:solidFill>
                  <a:latin typeface="+mn-lt"/>
                  <a:ea typeface="+mn-ea"/>
                  <a:cs typeface="+mn-cs"/>
                </a:defRPr>
              </a:lvl3pPr>
              <a:lvl4pPr marL="686906" marR="0" indent="-147471"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4pPr>
              <a:lvl5pPr marL="834377" marR="0" indent="-137122"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5pPr>
              <a:lvl6pPr marL="2090176"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6pPr>
              <a:lvl7pPr marL="2470209"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7pPr>
              <a:lvl8pPr marL="2850241"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8pPr>
              <a:lvl9pPr marL="3230274"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9pPr>
            </a:lstStyle>
            <a:p>
              <a:pPr marL="0" indent="0">
                <a:buFont typeface="Wingdings" panose="05000000000000000000" pitchFamily="2" charset="2"/>
                <a:buNone/>
              </a:pPr>
              <a:r>
                <a:rPr lang="en-US" sz="1600">
                  <a:latin typeface="+mj-lt"/>
                </a:rPr>
                <a:t>Introduction</a:t>
              </a:r>
            </a:p>
          </p:txBody>
        </p:sp>
        <p:cxnSp>
          <p:nvCxnSpPr>
            <p:cNvPr id="27" name="Connector: Elbow 26">
              <a:extLst>
                <a:ext uri="{FF2B5EF4-FFF2-40B4-BE49-F238E27FC236}">
                  <a16:creationId xmlns:a16="http://schemas.microsoft.com/office/drawing/2014/main" id="{A5D7ABAE-A1F0-23DA-9C21-98C79DE534BE}"/>
                </a:ext>
              </a:extLst>
            </p:cNvPr>
            <p:cNvCxnSpPr>
              <a:stCxn id="26" idx="2"/>
            </p:cNvCxnSpPr>
            <p:nvPr/>
          </p:nvCxnSpPr>
          <p:spPr>
            <a:xfrm rot="16200000" flipH="1">
              <a:off x="3298662" y="1711551"/>
              <a:ext cx="386647" cy="1153161"/>
            </a:xfrm>
            <a:prstGeom prst="bentConnector2">
              <a:avLst/>
            </a:prstGeom>
            <a:ln w="12700">
              <a:solidFill>
                <a:srgbClr val="70899C"/>
              </a:solidFill>
              <a:headEnd type="none" w="lg" len="med"/>
              <a:tailEnd type="ova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A5DA2858-E4C4-DB84-E49C-C1E26E36F331}"/>
              </a:ext>
            </a:extLst>
          </p:cNvPr>
          <p:cNvGrpSpPr/>
          <p:nvPr/>
        </p:nvGrpSpPr>
        <p:grpSpPr>
          <a:xfrm>
            <a:off x="538900" y="3303416"/>
            <a:ext cx="3517904" cy="1277463"/>
            <a:chOff x="538900" y="3303416"/>
            <a:chExt cx="3517904" cy="1277463"/>
          </a:xfrm>
        </p:grpSpPr>
        <p:sp>
          <p:nvSpPr>
            <p:cNvPr id="29" name="Content Placeholder 1">
              <a:extLst>
                <a:ext uri="{FF2B5EF4-FFF2-40B4-BE49-F238E27FC236}">
                  <a16:creationId xmlns:a16="http://schemas.microsoft.com/office/drawing/2014/main" id="{1D4C1D4F-B692-A19E-31D1-337C13C8942C}"/>
                </a:ext>
              </a:extLst>
            </p:cNvPr>
            <p:cNvSpPr txBox="1">
              <a:spLocks/>
            </p:cNvSpPr>
            <p:nvPr/>
          </p:nvSpPr>
          <p:spPr>
            <a:xfrm>
              <a:off x="538900" y="3303416"/>
              <a:ext cx="2940415" cy="625715"/>
            </a:xfrm>
            <a:prstGeom prst="rect">
              <a:avLst/>
            </a:prstGeom>
          </p:spPr>
          <p:txBody>
            <a:bodyPr/>
            <a:lstStyle>
              <a:lvl1pPr marL="18627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282" kern="1200" spc="0" baseline="0">
                  <a:solidFill>
                    <a:schemeClr val="tx1"/>
                  </a:solidFill>
                  <a:latin typeface="+mn-lt"/>
                  <a:ea typeface="+mn-ea"/>
                  <a:cs typeface="Segoe UI" panose="020B0502040204020203" pitchFamily="34" charset="0"/>
                </a:defRPr>
              </a:lvl1pPr>
              <a:lvl2pPr marL="37255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solidFill>
                    <a:schemeClr val="tx1"/>
                  </a:solidFill>
                  <a:latin typeface="+mn-lt"/>
                  <a:ea typeface="+mn-ea"/>
                  <a:cs typeface="+mn-cs"/>
                </a:defRPr>
              </a:lvl2pPr>
              <a:lvl3pPr marL="535553" marR="0" indent="-162994"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04" kern="1200" spc="0" baseline="0">
                  <a:solidFill>
                    <a:schemeClr val="tx1"/>
                  </a:solidFill>
                  <a:latin typeface="+mn-lt"/>
                  <a:ea typeface="+mn-ea"/>
                  <a:cs typeface="+mn-cs"/>
                </a:defRPr>
              </a:lvl3pPr>
              <a:lvl4pPr marL="686906" marR="0" indent="-147471"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4pPr>
              <a:lvl5pPr marL="834377" marR="0" indent="-137122"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5pPr>
              <a:lvl6pPr marL="2090176"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6pPr>
              <a:lvl7pPr marL="2470209"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7pPr>
              <a:lvl8pPr marL="2850241"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8pPr>
              <a:lvl9pPr marL="3230274"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9pPr>
            </a:lstStyle>
            <a:p>
              <a:pPr marL="0" indent="0" algn="r">
                <a:buFont typeface="Wingdings" panose="05000000000000000000" pitchFamily="2" charset="2"/>
                <a:buNone/>
              </a:pPr>
              <a:r>
                <a:rPr lang="en-US" sz="1600">
                  <a:latin typeface="+mj-lt"/>
                </a:rPr>
                <a:t>Azure Functions and PowerShell</a:t>
              </a:r>
            </a:p>
          </p:txBody>
        </p:sp>
        <p:cxnSp>
          <p:nvCxnSpPr>
            <p:cNvPr id="30" name="Connector: Elbow 29">
              <a:extLst>
                <a:ext uri="{FF2B5EF4-FFF2-40B4-BE49-F238E27FC236}">
                  <a16:creationId xmlns:a16="http://schemas.microsoft.com/office/drawing/2014/main" id="{05A54D70-7ECF-DCB0-9537-FD5142F4816D}"/>
                </a:ext>
              </a:extLst>
            </p:cNvPr>
            <p:cNvCxnSpPr>
              <a:stCxn id="29" idx="2"/>
            </p:cNvCxnSpPr>
            <p:nvPr/>
          </p:nvCxnSpPr>
          <p:spPr>
            <a:xfrm rot="16200000" flipH="1">
              <a:off x="2707082" y="3231156"/>
              <a:ext cx="651748" cy="2047697"/>
            </a:xfrm>
            <a:prstGeom prst="bentConnector2">
              <a:avLst/>
            </a:prstGeom>
            <a:ln w="12700">
              <a:solidFill>
                <a:srgbClr val="70899C"/>
              </a:solidFill>
              <a:headEnd type="none" w="lg" len="med"/>
              <a:tailEnd type="ova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DBA23F3C-9E72-18EB-7DAE-745328FA9250}"/>
              </a:ext>
            </a:extLst>
          </p:cNvPr>
          <p:cNvGrpSpPr/>
          <p:nvPr/>
        </p:nvGrpSpPr>
        <p:grpSpPr>
          <a:xfrm>
            <a:off x="7991398" y="1498764"/>
            <a:ext cx="2438359" cy="982692"/>
            <a:chOff x="7991398" y="1498764"/>
            <a:chExt cx="2438359" cy="982692"/>
          </a:xfrm>
        </p:grpSpPr>
        <p:sp>
          <p:nvSpPr>
            <p:cNvPr id="32" name="Content Placeholder 1">
              <a:extLst>
                <a:ext uri="{FF2B5EF4-FFF2-40B4-BE49-F238E27FC236}">
                  <a16:creationId xmlns:a16="http://schemas.microsoft.com/office/drawing/2014/main" id="{265DD5DF-F353-F6BB-AD62-644798EFDEDA}"/>
                </a:ext>
              </a:extLst>
            </p:cNvPr>
            <p:cNvSpPr txBox="1">
              <a:spLocks/>
            </p:cNvSpPr>
            <p:nvPr/>
          </p:nvSpPr>
          <p:spPr>
            <a:xfrm>
              <a:off x="8260116" y="1498764"/>
              <a:ext cx="2169641" cy="596045"/>
            </a:xfrm>
            <a:prstGeom prst="rect">
              <a:avLst/>
            </a:prstGeom>
          </p:spPr>
          <p:txBody>
            <a:bodyPr/>
            <a:lstStyle>
              <a:lvl1pPr marL="18627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282" kern="1200" spc="0" baseline="0">
                  <a:solidFill>
                    <a:schemeClr val="tx1"/>
                  </a:solidFill>
                  <a:latin typeface="+mn-lt"/>
                  <a:ea typeface="+mn-ea"/>
                  <a:cs typeface="Segoe UI" panose="020B0502040204020203" pitchFamily="34" charset="0"/>
                </a:defRPr>
              </a:lvl1pPr>
              <a:lvl2pPr marL="37255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solidFill>
                    <a:schemeClr val="tx1"/>
                  </a:solidFill>
                  <a:latin typeface="+mn-lt"/>
                  <a:ea typeface="+mn-ea"/>
                  <a:cs typeface="+mn-cs"/>
                </a:defRPr>
              </a:lvl2pPr>
              <a:lvl3pPr marL="535553" marR="0" indent="-162994"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04" kern="1200" spc="0" baseline="0">
                  <a:solidFill>
                    <a:schemeClr val="tx1"/>
                  </a:solidFill>
                  <a:latin typeface="+mn-lt"/>
                  <a:ea typeface="+mn-ea"/>
                  <a:cs typeface="+mn-cs"/>
                </a:defRPr>
              </a:lvl3pPr>
              <a:lvl4pPr marL="686906" marR="0" indent="-147471"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4pPr>
              <a:lvl5pPr marL="834377" marR="0" indent="-137122"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5pPr>
              <a:lvl6pPr marL="2090176"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6pPr>
              <a:lvl7pPr marL="2470209"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7pPr>
              <a:lvl8pPr marL="2850241"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8pPr>
              <a:lvl9pPr marL="3230274"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9pPr>
            </a:lstStyle>
            <a:p>
              <a:pPr marL="0" indent="0">
                <a:buFont typeface="Wingdings" panose="05000000000000000000" pitchFamily="2" charset="2"/>
                <a:buNone/>
              </a:pPr>
              <a:r>
                <a:rPr lang="en-US" sz="1600">
                  <a:latin typeface="+mj-lt"/>
                </a:rPr>
                <a:t>Create your first Azure Function</a:t>
              </a:r>
            </a:p>
            <a:p>
              <a:pPr marL="0" indent="0">
                <a:buFont typeface="Wingdings" panose="05000000000000000000" pitchFamily="2" charset="2"/>
                <a:buNone/>
              </a:pPr>
              <a:endParaRPr lang="en-US" sz="1600">
                <a:latin typeface="+mj-lt"/>
              </a:endParaRPr>
            </a:p>
          </p:txBody>
        </p:sp>
        <p:cxnSp>
          <p:nvCxnSpPr>
            <p:cNvPr id="33" name="Connector: Elbow 32">
              <a:extLst>
                <a:ext uri="{FF2B5EF4-FFF2-40B4-BE49-F238E27FC236}">
                  <a16:creationId xmlns:a16="http://schemas.microsoft.com/office/drawing/2014/main" id="{B952508D-654E-E3EE-5BA0-9A0687005577}"/>
                </a:ext>
              </a:extLst>
            </p:cNvPr>
            <p:cNvCxnSpPr>
              <a:stCxn id="32" idx="2"/>
            </p:cNvCxnSpPr>
            <p:nvPr/>
          </p:nvCxnSpPr>
          <p:spPr>
            <a:xfrm rot="5400000">
              <a:off x="8474845" y="1611363"/>
              <a:ext cx="386646" cy="1353539"/>
            </a:xfrm>
            <a:prstGeom prst="bentConnector2">
              <a:avLst/>
            </a:prstGeom>
            <a:ln w="12700">
              <a:solidFill>
                <a:srgbClr val="70899C"/>
              </a:solidFill>
              <a:headEnd type="none" w="lg" len="med"/>
              <a:tailEnd type="ova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30A77E74-04BD-D5B0-53EA-C7BAB3B77277}"/>
              </a:ext>
            </a:extLst>
          </p:cNvPr>
          <p:cNvGrpSpPr/>
          <p:nvPr/>
        </p:nvGrpSpPr>
        <p:grpSpPr>
          <a:xfrm>
            <a:off x="8052584" y="3360653"/>
            <a:ext cx="3610182" cy="1349880"/>
            <a:chOff x="8052584" y="3360653"/>
            <a:chExt cx="3610182" cy="1349880"/>
          </a:xfrm>
        </p:grpSpPr>
        <p:sp>
          <p:nvSpPr>
            <p:cNvPr id="35" name="Content Placeholder 1">
              <a:extLst>
                <a:ext uri="{FF2B5EF4-FFF2-40B4-BE49-F238E27FC236}">
                  <a16:creationId xmlns:a16="http://schemas.microsoft.com/office/drawing/2014/main" id="{62D72660-668D-2A1A-2589-CFAF14E7ED3A}"/>
                </a:ext>
              </a:extLst>
            </p:cNvPr>
            <p:cNvSpPr txBox="1">
              <a:spLocks/>
            </p:cNvSpPr>
            <p:nvPr/>
          </p:nvSpPr>
          <p:spPr>
            <a:xfrm>
              <a:off x="8808660" y="3360653"/>
              <a:ext cx="2854106" cy="511240"/>
            </a:xfrm>
            <a:prstGeom prst="rect">
              <a:avLst/>
            </a:prstGeom>
          </p:spPr>
          <p:txBody>
            <a:bodyPr/>
            <a:lstStyle>
              <a:lvl1pPr marL="18627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282" kern="1200" spc="0" baseline="0">
                  <a:solidFill>
                    <a:schemeClr val="tx1"/>
                  </a:solidFill>
                  <a:latin typeface="+mn-lt"/>
                  <a:ea typeface="+mn-ea"/>
                  <a:cs typeface="Segoe UI" panose="020B0502040204020203" pitchFamily="34" charset="0"/>
                </a:defRPr>
              </a:lvl1pPr>
              <a:lvl2pPr marL="37255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solidFill>
                    <a:schemeClr val="tx1"/>
                  </a:solidFill>
                  <a:latin typeface="+mn-lt"/>
                  <a:ea typeface="+mn-ea"/>
                  <a:cs typeface="+mn-cs"/>
                </a:defRPr>
              </a:lvl2pPr>
              <a:lvl3pPr marL="535553" marR="0" indent="-162994"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04" kern="1200" spc="0" baseline="0">
                  <a:solidFill>
                    <a:schemeClr val="tx1"/>
                  </a:solidFill>
                  <a:latin typeface="+mn-lt"/>
                  <a:ea typeface="+mn-ea"/>
                  <a:cs typeface="+mn-cs"/>
                </a:defRPr>
              </a:lvl3pPr>
              <a:lvl4pPr marL="686906" marR="0" indent="-147471"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4pPr>
              <a:lvl5pPr marL="834377" marR="0" indent="-137122"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5pPr>
              <a:lvl6pPr marL="2090176"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6pPr>
              <a:lvl7pPr marL="2470209"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7pPr>
              <a:lvl8pPr marL="2850241"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8pPr>
              <a:lvl9pPr marL="3230274"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9pPr>
            </a:lstStyle>
            <a:p>
              <a:pPr marL="0" indent="0">
                <a:buFont typeface="Wingdings" panose="05000000000000000000" pitchFamily="2" charset="2"/>
                <a:buNone/>
              </a:pPr>
              <a:r>
                <a:rPr lang="en-US" sz="1600">
                  <a:latin typeface="+mj-lt"/>
                </a:rPr>
                <a:t>Deploying to Azure</a:t>
              </a:r>
            </a:p>
          </p:txBody>
        </p:sp>
        <p:cxnSp>
          <p:nvCxnSpPr>
            <p:cNvPr id="36" name="Connector: Elbow 35">
              <a:extLst>
                <a:ext uri="{FF2B5EF4-FFF2-40B4-BE49-F238E27FC236}">
                  <a16:creationId xmlns:a16="http://schemas.microsoft.com/office/drawing/2014/main" id="{40872937-FD78-C360-ECAF-057E2DC0EB7D}"/>
                </a:ext>
              </a:extLst>
            </p:cNvPr>
            <p:cNvCxnSpPr>
              <a:stCxn id="35" idx="2"/>
            </p:cNvCxnSpPr>
            <p:nvPr/>
          </p:nvCxnSpPr>
          <p:spPr>
            <a:xfrm rot="5400000">
              <a:off x="8724828" y="3199648"/>
              <a:ext cx="838641" cy="2183130"/>
            </a:xfrm>
            <a:prstGeom prst="bentConnector2">
              <a:avLst/>
            </a:prstGeom>
            <a:ln w="12700">
              <a:solidFill>
                <a:srgbClr val="70899C"/>
              </a:solidFill>
              <a:headEnd type="none" w="lg" len="med"/>
              <a:tailEnd type="oval"/>
            </a:ln>
          </p:spPr>
          <p:style>
            <a:lnRef idx="1">
              <a:schemeClr val="accent1"/>
            </a:lnRef>
            <a:fillRef idx="0">
              <a:schemeClr val="accent1"/>
            </a:fillRef>
            <a:effectRef idx="0">
              <a:schemeClr val="accent1"/>
            </a:effectRef>
            <a:fontRef idx="minor">
              <a:schemeClr val="tx1"/>
            </a:fontRef>
          </p:style>
        </p:cxnSp>
      </p:grpSp>
      <p:sp>
        <p:nvSpPr>
          <p:cNvPr id="44" name="Rectangle 3">
            <a:extLst>
              <a:ext uri="{FF2B5EF4-FFF2-40B4-BE49-F238E27FC236}">
                <a16:creationId xmlns:a16="http://schemas.microsoft.com/office/drawing/2014/main" id="{962C3E8C-2EF9-2F62-33DF-D21D7692BC7A}"/>
              </a:ext>
            </a:extLst>
          </p:cNvPr>
          <p:cNvSpPr>
            <a:spLocks noChangeAspect="1"/>
          </p:cNvSpPr>
          <p:nvPr/>
        </p:nvSpPr>
        <p:spPr bwMode="auto">
          <a:xfrm>
            <a:off x="4492328" y="2195654"/>
            <a:ext cx="3176022" cy="3264223"/>
          </a:xfrm>
          <a:prstGeom prst="ellipse">
            <a:avLst/>
          </a:prstGeom>
          <a:noFill/>
          <a:ln w="19050">
            <a:gradFill flip="none" rotWithShape="1">
              <a:gsLst>
                <a:gs pos="73000">
                  <a:schemeClr val="accent3"/>
                </a:gs>
                <a:gs pos="4000">
                  <a:schemeClr val="accent5"/>
                </a:gs>
              </a:gsLst>
              <a:path path="circle">
                <a:fillToRect l="100000" t="100000"/>
              </a:path>
              <a:tileRect r="-100000" b="-100000"/>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800" tIns="40640" rIns="50800" bIns="40640" numCol="1" spcCol="0" rtlCol="0" fromWordArt="0" anchor="t" anchorCtr="0" forceAA="0" compatLnSpc="1">
            <a:prstTxWarp prst="textNoShape">
              <a:avLst/>
            </a:prstTxWarp>
            <a:noAutofit/>
          </a:bodyPr>
          <a:lstStyle/>
          <a:p>
            <a:pPr defTabSz="259041" fontAlgn="base">
              <a:spcBef>
                <a:spcPct val="0"/>
              </a:spcBef>
              <a:spcAft>
                <a:spcPct val="0"/>
              </a:spcAft>
            </a:pPr>
            <a:endParaRPr lang="en-US" sz="667">
              <a:gradFill>
                <a:gsLst>
                  <a:gs pos="0">
                    <a:srgbClr val="FFFFFF"/>
                  </a:gs>
                  <a:gs pos="100000">
                    <a:srgbClr val="FFFFFF"/>
                  </a:gs>
                </a:gsLst>
                <a:lin ang="5400000" scaled="0"/>
              </a:gradFill>
              <a:latin typeface="Segoe UI"/>
              <a:cs typeface="Segoe UI" pitchFamily="34" charset="0"/>
            </a:endParaRPr>
          </a:p>
        </p:txBody>
      </p:sp>
      <p:grpSp>
        <p:nvGrpSpPr>
          <p:cNvPr id="45" name="Group 44">
            <a:extLst>
              <a:ext uri="{FF2B5EF4-FFF2-40B4-BE49-F238E27FC236}">
                <a16:creationId xmlns:a16="http://schemas.microsoft.com/office/drawing/2014/main" id="{738F1326-0A40-E445-F52A-1D719C875A2B}"/>
              </a:ext>
            </a:extLst>
          </p:cNvPr>
          <p:cNvGrpSpPr/>
          <p:nvPr/>
        </p:nvGrpSpPr>
        <p:grpSpPr>
          <a:xfrm>
            <a:off x="1492079" y="5076938"/>
            <a:ext cx="3672007" cy="639541"/>
            <a:chOff x="1492079" y="5076938"/>
            <a:chExt cx="3672007" cy="639541"/>
          </a:xfrm>
        </p:grpSpPr>
        <p:sp>
          <p:nvSpPr>
            <p:cNvPr id="46" name="Content Placeholder 1">
              <a:extLst>
                <a:ext uri="{FF2B5EF4-FFF2-40B4-BE49-F238E27FC236}">
                  <a16:creationId xmlns:a16="http://schemas.microsoft.com/office/drawing/2014/main" id="{0E07477C-AAD4-B99E-E47E-ADF7150E1A32}"/>
                </a:ext>
              </a:extLst>
            </p:cNvPr>
            <p:cNvSpPr txBox="1">
              <a:spLocks/>
            </p:cNvSpPr>
            <p:nvPr/>
          </p:nvSpPr>
          <p:spPr>
            <a:xfrm>
              <a:off x="1492079" y="5076938"/>
              <a:ext cx="2846649" cy="511240"/>
            </a:xfrm>
            <a:prstGeom prst="rect">
              <a:avLst/>
            </a:prstGeom>
          </p:spPr>
          <p:txBody>
            <a:bodyPr/>
            <a:lstStyle>
              <a:lvl1pPr marL="18627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282" kern="1200" spc="0" baseline="0">
                  <a:solidFill>
                    <a:schemeClr val="tx1"/>
                  </a:solidFill>
                  <a:latin typeface="+mn-lt"/>
                  <a:ea typeface="+mn-ea"/>
                  <a:cs typeface="Segoe UI" panose="020B0502040204020203" pitchFamily="34" charset="0"/>
                </a:defRPr>
              </a:lvl1pPr>
              <a:lvl2pPr marL="37255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solidFill>
                    <a:schemeClr val="tx1"/>
                  </a:solidFill>
                  <a:latin typeface="+mn-lt"/>
                  <a:ea typeface="+mn-ea"/>
                  <a:cs typeface="+mn-cs"/>
                </a:defRPr>
              </a:lvl2pPr>
              <a:lvl3pPr marL="535553" marR="0" indent="-162994"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04" kern="1200" spc="0" baseline="0">
                  <a:solidFill>
                    <a:schemeClr val="tx1"/>
                  </a:solidFill>
                  <a:latin typeface="+mn-lt"/>
                  <a:ea typeface="+mn-ea"/>
                  <a:cs typeface="+mn-cs"/>
                </a:defRPr>
              </a:lvl3pPr>
              <a:lvl4pPr marL="686906" marR="0" indent="-147471"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4pPr>
              <a:lvl5pPr marL="834377" marR="0" indent="-137122"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5pPr>
              <a:lvl6pPr marL="2090176"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6pPr>
              <a:lvl7pPr marL="2470209"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7pPr>
              <a:lvl8pPr marL="2850241"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8pPr>
              <a:lvl9pPr marL="3230274"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9pPr>
            </a:lstStyle>
            <a:p>
              <a:pPr marL="0" indent="0" algn="r">
                <a:buFont typeface="Wingdings" panose="05000000000000000000" pitchFamily="2" charset="2"/>
                <a:buNone/>
              </a:pPr>
              <a:r>
                <a:rPr lang="en-US" sz="1600">
                  <a:latin typeface="+mj-lt"/>
                </a:rPr>
                <a:t>Configuring Development environment</a:t>
              </a:r>
            </a:p>
          </p:txBody>
        </p:sp>
        <p:cxnSp>
          <p:nvCxnSpPr>
            <p:cNvPr id="47" name="Connector: Elbow 2056">
              <a:extLst>
                <a:ext uri="{FF2B5EF4-FFF2-40B4-BE49-F238E27FC236}">
                  <a16:creationId xmlns:a16="http://schemas.microsoft.com/office/drawing/2014/main" id="{DCFF24C3-1FC3-BF3D-E2AE-739A7DBC351F}"/>
                </a:ext>
              </a:extLst>
            </p:cNvPr>
            <p:cNvCxnSpPr>
              <a:cxnSpLocks/>
            </p:cNvCxnSpPr>
            <p:nvPr/>
          </p:nvCxnSpPr>
          <p:spPr>
            <a:xfrm>
              <a:off x="4266444" y="5459877"/>
              <a:ext cx="897642" cy="256602"/>
            </a:xfrm>
            <a:prstGeom prst="bentConnector3">
              <a:avLst>
                <a:gd name="adj1" fmla="val 50000"/>
              </a:avLst>
            </a:prstGeom>
            <a:ln w="12700">
              <a:solidFill>
                <a:srgbClr val="70899C"/>
              </a:solidFill>
              <a:headEnd type="none" w="lg" len="med"/>
              <a:tailEnd type="oval"/>
            </a:ln>
          </p:spPr>
          <p:style>
            <a:lnRef idx="1">
              <a:schemeClr val="accent1"/>
            </a:lnRef>
            <a:fillRef idx="0">
              <a:schemeClr val="accent1"/>
            </a:fillRef>
            <a:effectRef idx="0">
              <a:schemeClr val="accent1"/>
            </a:effectRef>
            <a:fontRef idx="minor">
              <a:schemeClr val="tx1"/>
            </a:fontRef>
          </p:style>
        </p:cxnSp>
      </p:grpSp>
      <p:grpSp>
        <p:nvGrpSpPr>
          <p:cNvPr id="48" name="Group 47">
            <a:extLst>
              <a:ext uri="{FF2B5EF4-FFF2-40B4-BE49-F238E27FC236}">
                <a16:creationId xmlns:a16="http://schemas.microsoft.com/office/drawing/2014/main" id="{99E1416B-E61C-6C8E-9316-7697CEF8784D}"/>
              </a:ext>
            </a:extLst>
          </p:cNvPr>
          <p:cNvGrpSpPr/>
          <p:nvPr/>
        </p:nvGrpSpPr>
        <p:grpSpPr>
          <a:xfrm>
            <a:off x="7096530" y="5212934"/>
            <a:ext cx="3601943" cy="596045"/>
            <a:chOff x="7096530" y="5212934"/>
            <a:chExt cx="3601943" cy="596045"/>
          </a:xfrm>
        </p:grpSpPr>
        <p:sp>
          <p:nvSpPr>
            <p:cNvPr id="49" name="Content Placeholder 1">
              <a:extLst>
                <a:ext uri="{FF2B5EF4-FFF2-40B4-BE49-F238E27FC236}">
                  <a16:creationId xmlns:a16="http://schemas.microsoft.com/office/drawing/2014/main" id="{B30D87ED-239E-45E9-9948-B0341197B6A6}"/>
                </a:ext>
              </a:extLst>
            </p:cNvPr>
            <p:cNvSpPr txBox="1">
              <a:spLocks/>
            </p:cNvSpPr>
            <p:nvPr/>
          </p:nvSpPr>
          <p:spPr>
            <a:xfrm>
              <a:off x="7991398" y="5212934"/>
              <a:ext cx="2707075" cy="596045"/>
            </a:xfrm>
            <a:prstGeom prst="rect">
              <a:avLst/>
            </a:prstGeom>
          </p:spPr>
          <p:txBody>
            <a:bodyPr/>
            <a:lstStyle>
              <a:lvl1pPr marL="18627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282" kern="1200" spc="0" baseline="0">
                  <a:solidFill>
                    <a:schemeClr val="tx1"/>
                  </a:solidFill>
                  <a:latin typeface="+mn-lt"/>
                  <a:ea typeface="+mn-ea"/>
                  <a:cs typeface="Segoe UI" panose="020B0502040204020203" pitchFamily="34" charset="0"/>
                </a:defRPr>
              </a:lvl1pPr>
              <a:lvl2pPr marL="37255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solidFill>
                    <a:schemeClr val="tx1"/>
                  </a:solidFill>
                  <a:latin typeface="+mn-lt"/>
                  <a:ea typeface="+mn-ea"/>
                  <a:cs typeface="+mn-cs"/>
                </a:defRPr>
              </a:lvl2pPr>
              <a:lvl3pPr marL="535553" marR="0" indent="-162994"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04" kern="1200" spc="0" baseline="0">
                  <a:solidFill>
                    <a:schemeClr val="tx1"/>
                  </a:solidFill>
                  <a:latin typeface="+mn-lt"/>
                  <a:ea typeface="+mn-ea"/>
                  <a:cs typeface="+mn-cs"/>
                </a:defRPr>
              </a:lvl3pPr>
              <a:lvl4pPr marL="686906" marR="0" indent="-147471"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4pPr>
              <a:lvl5pPr marL="834377" marR="0" indent="-137122"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5pPr>
              <a:lvl6pPr marL="2090176"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6pPr>
              <a:lvl7pPr marL="2470209"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7pPr>
              <a:lvl8pPr marL="2850241"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8pPr>
              <a:lvl9pPr marL="3230274"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9pPr>
            </a:lstStyle>
            <a:p>
              <a:pPr marL="0" indent="0">
                <a:buFont typeface="Wingdings" panose="05000000000000000000" pitchFamily="2" charset="2"/>
                <a:buNone/>
              </a:pPr>
              <a:r>
                <a:rPr lang="en-US" sz="1600">
                  <a:latin typeface="+mj-lt"/>
                </a:rPr>
                <a:t>Conclusion</a:t>
              </a:r>
            </a:p>
            <a:p>
              <a:pPr marL="0" indent="0">
                <a:buFont typeface="Wingdings" panose="05000000000000000000" pitchFamily="2" charset="2"/>
                <a:buNone/>
              </a:pPr>
              <a:endParaRPr lang="en-US" sz="1600">
                <a:latin typeface="+mj-lt"/>
              </a:endParaRPr>
            </a:p>
          </p:txBody>
        </p:sp>
        <p:cxnSp>
          <p:nvCxnSpPr>
            <p:cNvPr id="50" name="Connector: Elbow 2056">
              <a:extLst>
                <a:ext uri="{FF2B5EF4-FFF2-40B4-BE49-F238E27FC236}">
                  <a16:creationId xmlns:a16="http://schemas.microsoft.com/office/drawing/2014/main" id="{7FD0F741-A477-1766-20FE-4CF736C81D29}"/>
                </a:ext>
              </a:extLst>
            </p:cNvPr>
            <p:cNvCxnSpPr>
              <a:cxnSpLocks/>
            </p:cNvCxnSpPr>
            <p:nvPr/>
          </p:nvCxnSpPr>
          <p:spPr>
            <a:xfrm rot="10800000" flipV="1">
              <a:off x="7096530" y="5451770"/>
              <a:ext cx="841005" cy="198294"/>
            </a:xfrm>
            <a:prstGeom prst="bentConnector3">
              <a:avLst>
                <a:gd name="adj1" fmla="val 50000"/>
              </a:avLst>
            </a:prstGeom>
            <a:ln w="12700">
              <a:solidFill>
                <a:srgbClr val="70899C"/>
              </a:solidFill>
              <a:headEnd type="none" w="lg" len="med"/>
              <a:tailEnd type="oval"/>
            </a:ln>
          </p:spPr>
          <p:style>
            <a:lnRef idx="1">
              <a:schemeClr val="accent1"/>
            </a:lnRef>
            <a:fillRef idx="0">
              <a:schemeClr val="accent1"/>
            </a:fillRef>
            <a:effectRef idx="0">
              <a:schemeClr val="accent1"/>
            </a:effectRef>
            <a:fontRef idx="minor">
              <a:schemeClr val="tx1"/>
            </a:fontRef>
          </p:style>
        </p:cxnSp>
      </p:grpSp>
      <p:pic>
        <p:nvPicPr>
          <p:cNvPr id="2" name="Picture 2" descr="Pricing - Functions | Microsoft Azure">
            <a:extLst>
              <a:ext uri="{FF2B5EF4-FFF2-40B4-BE49-F238E27FC236}">
                <a16:creationId xmlns:a16="http://schemas.microsoft.com/office/drawing/2014/main" id="{DA2F7A3D-F98B-CED9-1C57-CCEB7CCEFD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35392" y="2907919"/>
            <a:ext cx="3686774" cy="19355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851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8"/>
                                        </p:tgtEl>
                                        <p:attrNameLst>
                                          <p:attrName>style.visibility</p:attrName>
                                        </p:attrNameLst>
                                      </p:cBhvr>
                                      <p:to>
                                        <p:strVal val="visible"/>
                                      </p:to>
                                    </p:set>
                                    <p:animEffect transition="in" filter="fade">
                                      <p:cBhvr>
                                        <p:cTn id="32"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83BE17-2568-A4B8-76F0-E79383E562F2}"/>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FBC75150-EEA9-0655-9A9B-A975650E3857}"/>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9" name="TextBox 8">
            <a:extLst>
              <a:ext uri="{FF2B5EF4-FFF2-40B4-BE49-F238E27FC236}">
                <a16:creationId xmlns:a16="http://schemas.microsoft.com/office/drawing/2014/main" id="{6D7D6F31-5FB7-FD49-F6C1-6B01FC371B61}"/>
              </a:ext>
            </a:extLst>
          </p:cNvPr>
          <p:cNvSpPr txBox="1"/>
          <p:nvPr/>
        </p:nvSpPr>
        <p:spPr>
          <a:xfrm>
            <a:off x="692150" y="2690336"/>
            <a:ext cx="10807700" cy="147732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4800">
                <a:gradFill flip="none" rotWithShape="1">
                  <a:gsLst>
                    <a:gs pos="0">
                      <a:srgbClr val="D59ED7"/>
                    </a:gs>
                    <a:gs pos="68000">
                      <a:srgbClr val="8DC8E8"/>
                    </a:gs>
                  </a:gsLst>
                  <a:lin ang="10800000" scaled="1"/>
                  <a:tileRect/>
                </a:gradFill>
              </a:rPr>
              <a:t>Creating Your First Azure Function with PowerShell</a:t>
            </a:r>
          </a:p>
        </p:txBody>
      </p:sp>
    </p:spTree>
    <p:extLst>
      <p:ext uri="{BB962C8B-B14F-4D97-AF65-F5344CB8AC3E}">
        <p14:creationId xmlns:p14="http://schemas.microsoft.com/office/powerpoint/2010/main" val="1352665357"/>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Promoting SE Inclusion">
            <a:extLst>
              <a:ext uri="{FF2B5EF4-FFF2-40B4-BE49-F238E27FC236}">
                <a16:creationId xmlns:a16="http://schemas.microsoft.com/office/drawing/2014/main" id="{7BF12AB8-AD46-5FEF-E643-E8DD69598C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1437" y="2312435"/>
            <a:ext cx="4429125" cy="3352800"/>
          </a:xfrm>
          <a:prstGeom prst="rect">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pic>
      <p:sp>
        <p:nvSpPr>
          <p:cNvPr id="35" name="Rectangle: Rounded Corners 34">
            <a:extLst>
              <a:ext uri="{FF2B5EF4-FFF2-40B4-BE49-F238E27FC236}">
                <a16:creationId xmlns:a16="http://schemas.microsoft.com/office/drawing/2014/main" id="{4FE6733B-6DF8-3ECE-C740-6B3B81A119DF}"/>
              </a:ext>
            </a:extLst>
          </p:cNvPr>
          <p:cNvSpPr/>
          <p:nvPr/>
        </p:nvSpPr>
        <p:spPr>
          <a:xfrm>
            <a:off x="3746791" y="1078276"/>
            <a:ext cx="4429125" cy="620957"/>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r>
              <a:rPr lang="en-US" sz="2745" b="1">
                <a:solidFill>
                  <a:srgbClr val="FFFFFF"/>
                </a:solidFill>
                <a:latin typeface="Segoe UI"/>
              </a:rPr>
              <a:t>DEMO</a:t>
            </a:r>
          </a:p>
        </p:txBody>
      </p:sp>
    </p:spTree>
    <p:extLst>
      <p:ext uri="{BB962C8B-B14F-4D97-AF65-F5344CB8AC3E}">
        <p14:creationId xmlns:p14="http://schemas.microsoft.com/office/powerpoint/2010/main" val="2188907010"/>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A634FF-5EAB-B5BF-CEF0-C6AE23A53140}"/>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3C4F84D7-A06E-B45F-327A-F1425FD77F70}"/>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9" name="TextBox 8">
            <a:extLst>
              <a:ext uri="{FF2B5EF4-FFF2-40B4-BE49-F238E27FC236}">
                <a16:creationId xmlns:a16="http://schemas.microsoft.com/office/drawing/2014/main" id="{28482109-AFFC-C9EE-01D6-3A84F4F42C62}"/>
              </a:ext>
            </a:extLst>
          </p:cNvPr>
          <p:cNvSpPr txBox="1"/>
          <p:nvPr/>
        </p:nvSpPr>
        <p:spPr>
          <a:xfrm>
            <a:off x="692150" y="3059668"/>
            <a:ext cx="10807700"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4800">
                <a:gradFill flip="none" rotWithShape="1">
                  <a:gsLst>
                    <a:gs pos="0">
                      <a:srgbClr val="D59ED7"/>
                    </a:gs>
                    <a:gs pos="68000">
                      <a:srgbClr val="8DC8E8"/>
                    </a:gs>
                  </a:gsLst>
                  <a:lin ang="10800000" scaled="1"/>
                  <a:tileRect/>
                </a:gradFill>
              </a:rPr>
              <a:t>Deploying to Azure</a:t>
            </a:r>
          </a:p>
        </p:txBody>
      </p:sp>
    </p:spTree>
    <p:extLst>
      <p:ext uri="{BB962C8B-B14F-4D97-AF65-F5344CB8AC3E}">
        <p14:creationId xmlns:p14="http://schemas.microsoft.com/office/powerpoint/2010/main" val="1183862770"/>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53F058-FDDB-CCE9-61DD-1443FE8D01E5}"/>
            </a:ext>
          </a:extLst>
        </p:cNvPr>
        <p:cNvGrpSpPr/>
        <p:nvPr/>
      </p:nvGrpSpPr>
      <p:grpSpPr>
        <a:xfrm>
          <a:off x="0" y="0"/>
          <a:ext cx="0" cy="0"/>
          <a:chOff x="0" y="0"/>
          <a:chExt cx="0" cy="0"/>
        </a:xfrm>
      </p:grpSpPr>
      <p:pic>
        <p:nvPicPr>
          <p:cNvPr id="4" name="Picture 2" descr="Pricing - Functions | Microsoft Azure">
            <a:extLst>
              <a:ext uri="{FF2B5EF4-FFF2-40B4-BE49-F238E27FC236}">
                <a16:creationId xmlns:a16="http://schemas.microsoft.com/office/drawing/2014/main" id="{8C340E66-BA8C-A226-5393-8518F9A3E9C1}"/>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5718960" y="2014525"/>
            <a:ext cx="7926260" cy="416128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FB9DCD76-8C80-CA6B-D67C-3CC59439CBE6}"/>
              </a:ext>
            </a:extLst>
          </p:cNvPr>
          <p:cNvPicPr>
            <a:picLocks noChangeAspect="1"/>
          </p:cNvPicPr>
          <p:nvPr/>
        </p:nvPicPr>
        <p:blipFill>
          <a:blip r:embed="rId4">
            <a:alphaModFix amt="20000"/>
          </a:blip>
          <a:stretch>
            <a:fillRect/>
          </a:stretch>
        </p:blipFill>
        <p:spPr>
          <a:xfrm>
            <a:off x="4009851" y="0"/>
            <a:ext cx="8429071" cy="6858000"/>
          </a:xfrm>
          <a:prstGeom prst="rect">
            <a:avLst/>
          </a:prstGeom>
        </p:spPr>
      </p:pic>
      <p:sp>
        <p:nvSpPr>
          <p:cNvPr id="3" name="Rectangle: Rounded Corners 2">
            <a:extLst>
              <a:ext uri="{FF2B5EF4-FFF2-40B4-BE49-F238E27FC236}">
                <a16:creationId xmlns:a16="http://schemas.microsoft.com/office/drawing/2014/main" id="{450E03E5-8926-6639-B80E-8BE76D8B98D2}"/>
              </a:ext>
            </a:extLst>
          </p:cNvPr>
          <p:cNvSpPr/>
          <p:nvPr/>
        </p:nvSpPr>
        <p:spPr bwMode="auto">
          <a:xfrm>
            <a:off x="290805" y="682189"/>
            <a:ext cx="11761237" cy="5586928"/>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sp>
        <p:nvSpPr>
          <p:cNvPr id="5" name="Rectangle: Rounded Corners 4">
            <a:extLst>
              <a:ext uri="{FF2B5EF4-FFF2-40B4-BE49-F238E27FC236}">
                <a16:creationId xmlns:a16="http://schemas.microsoft.com/office/drawing/2014/main" id="{E39DA6DE-93C8-CBB6-5AA9-ACF9B8BE51D8}"/>
              </a:ext>
              <a:ext uri="{C183D7F6-B498-43B3-948B-1728B52AA6E4}">
                <adec:decorative xmlns:adec="http://schemas.microsoft.com/office/drawing/2017/decorative" val="1"/>
              </a:ext>
            </a:extLst>
          </p:cNvPr>
          <p:cNvSpPr/>
          <p:nvPr/>
        </p:nvSpPr>
        <p:spPr bwMode="auto">
          <a:xfrm>
            <a:off x="585979" y="2301919"/>
            <a:ext cx="11018518" cy="3814676"/>
          </a:xfrm>
          <a:prstGeom prst="roundRect">
            <a:avLst>
              <a:gd name="adj" fmla="val 2119"/>
            </a:avLst>
          </a:prstGeom>
          <a:solidFill>
            <a:schemeClr val="bg1">
              <a:lumMod val="50000"/>
              <a:lumOff val="50000"/>
              <a:alpha val="15000"/>
            </a:schemeClr>
          </a:soli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822960" rIns="91440" bIns="91440"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algn="ctr" defTabSz="914400"/>
            <a:endParaRPr lang="en-US" sz="2000" b="1" kern="0" err="1">
              <a:solidFill>
                <a:schemeClr val="lt1"/>
              </a:solidFill>
              <a:latin typeface="Segoe UI Semibold" panose="020B0502040204020203" pitchFamily="34" charset="0"/>
              <a:cs typeface="Segoe UI Semibold" panose="020B0502040204020203" pitchFamily="34" charset="0"/>
            </a:endParaRPr>
          </a:p>
        </p:txBody>
      </p:sp>
      <p:sp>
        <p:nvSpPr>
          <p:cNvPr id="6" name="Title 1">
            <a:extLst>
              <a:ext uri="{FF2B5EF4-FFF2-40B4-BE49-F238E27FC236}">
                <a16:creationId xmlns:a16="http://schemas.microsoft.com/office/drawing/2014/main" id="{21313D72-91A8-BB0D-FE70-AC0A1ABA317B}"/>
              </a:ext>
            </a:extLst>
          </p:cNvPr>
          <p:cNvSpPr>
            <a:spLocks noGrp="1"/>
          </p:cNvSpPr>
          <p:nvPr/>
        </p:nvSpPr>
        <p:spPr>
          <a:xfrm>
            <a:off x="587501" y="741405"/>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US" dirty="0"/>
              <a:t>Demo</a:t>
            </a:r>
          </a:p>
        </p:txBody>
      </p:sp>
      <p:sp>
        <p:nvSpPr>
          <p:cNvPr id="7" name="Rectangle: Rounded Corners 6">
            <a:extLst>
              <a:ext uri="{FF2B5EF4-FFF2-40B4-BE49-F238E27FC236}">
                <a16:creationId xmlns:a16="http://schemas.microsoft.com/office/drawing/2014/main" id="{0F31EFDB-4FD3-AAC8-8131-A0956C854BAD}"/>
              </a:ext>
            </a:extLst>
          </p:cNvPr>
          <p:cNvSpPr/>
          <p:nvPr/>
        </p:nvSpPr>
        <p:spPr bwMode="auto">
          <a:xfrm>
            <a:off x="795846" y="2464511"/>
            <a:ext cx="3243332" cy="609076"/>
          </a:xfrm>
          <a:prstGeom prst="roundRect">
            <a:avLst>
              <a:gd name="adj" fmla="val 3148"/>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lvl="0" algn="ctr" defTabSz="914400">
              <a:defRPr/>
            </a:pPr>
            <a:r>
              <a:rPr lang="en-US" altLang="ja-JP" sz="2000" kern="0">
                <a:gradFill>
                  <a:gsLst>
                    <a:gs pos="68000">
                      <a:srgbClr val="8DC8E8"/>
                    </a:gs>
                    <a:gs pos="32000">
                      <a:srgbClr val="D59ED7"/>
                    </a:gs>
                    <a:gs pos="0">
                      <a:srgbClr val="FFA38B"/>
                    </a:gs>
                    <a:gs pos="100000">
                      <a:srgbClr val="49C5B1"/>
                    </a:gs>
                  </a:gsLst>
                  <a:path path="circle">
                    <a:fillToRect l="100000" t="100000"/>
                  </a:path>
                </a:gradFill>
                <a:latin typeface="Segoe UI Semibold" panose="020B0502040204020203" pitchFamily="34" charset="0"/>
                <a:cs typeface="Segoe UI Semibold" panose="020B0502040204020203" pitchFamily="34" charset="0"/>
              </a:rPr>
              <a:t>Events</a:t>
            </a:r>
            <a:endParaRPr lang="en-US" altLang="ja-JP" sz="1400" kern="0">
              <a:gradFill>
                <a:gsLst>
                  <a:gs pos="68000">
                    <a:srgbClr val="8DC8E8"/>
                  </a:gs>
                  <a:gs pos="32000">
                    <a:srgbClr val="D59ED7"/>
                  </a:gs>
                  <a:gs pos="0">
                    <a:srgbClr val="FFA38B"/>
                  </a:gs>
                  <a:gs pos="100000">
                    <a:srgbClr val="49C5B1"/>
                  </a:gs>
                </a:gsLst>
                <a:path path="circle">
                  <a:fillToRect l="100000" t="100000"/>
                </a:path>
              </a:gradFill>
              <a:cs typeface="Segoe UI Semibold" panose="020B0502040204020203" pitchFamily="34" charset="0"/>
            </a:endParaRPr>
          </a:p>
        </p:txBody>
      </p:sp>
      <p:pic>
        <p:nvPicPr>
          <p:cNvPr id="8" name="Graphic 14">
            <a:extLst>
              <a:ext uri="{FF2B5EF4-FFF2-40B4-BE49-F238E27FC236}">
                <a16:creationId xmlns:a16="http://schemas.microsoft.com/office/drawing/2014/main" id="{8761E59C-A9D3-73D4-2F52-CE87F5F8353B}"/>
              </a:ext>
              <a:ext uri="{C183D7F6-B498-43B3-948B-1728B52AA6E4}">
                <adec:decorative xmlns:adec="http://schemas.microsoft.com/office/drawing/2017/decorative" val="1"/>
              </a:ext>
            </a:extLst>
          </p:cNvPr>
          <p:cNvPicPr>
            <a:picLocks noChangeAspect="1"/>
          </p:cNvPicPr>
          <p:nvPr/>
        </p:nvPicPr>
        <p:blipFill>
          <a:blip r:embed="rId5" cstate="print">
            <a:lum bright="100000"/>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96524" y="3120851"/>
            <a:ext cx="859663" cy="664285"/>
          </a:xfrm>
          <a:prstGeom prst="rect">
            <a:avLst/>
          </a:prstGeom>
        </p:spPr>
      </p:pic>
      <p:pic>
        <p:nvPicPr>
          <p:cNvPr id="10" name="Graphic 15">
            <a:extLst>
              <a:ext uri="{FF2B5EF4-FFF2-40B4-BE49-F238E27FC236}">
                <a16:creationId xmlns:a16="http://schemas.microsoft.com/office/drawing/2014/main" id="{7E72ED15-6AE9-DF93-3FAD-E52B70CBD348}"/>
              </a:ext>
              <a:ext uri="{C183D7F6-B498-43B3-948B-1728B52AA6E4}">
                <adec:decorative xmlns:adec="http://schemas.microsoft.com/office/drawing/2017/decorative" val="1"/>
              </a:ext>
            </a:extLst>
          </p:cNvPr>
          <p:cNvPicPr>
            <a:picLocks noChangeAspect="1"/>
          </p:cNvPicPr>
          <p:nvPr/>
        </p:nvPicPr>
        <p:blipFill>
          <a:blip r:embed="rId7">
            <a:lum bright="100000"/>
            <a:extLst>
              <a:ext uri="{96DAC541-7B7A-43D3-8B79-37D633B846F1}">
                <asvg:svgBlip xmlns:asvg="http://schemas.microsoft.com/office/drawing/2016/SVG/main" r:embed="rId8"/>
              </a:ext>
            </a:extLst>
          </a:blip>
          <a:stretch>
            <a:fillRect/>
          </a:stretch>
        </p:blipFill>
        <p:spPr>
          <a:xfrm>
            <a:off x="1860360" y="3829895"/>
            <a:ext cx="361021" cy="361021"/>
          </a:xfrm>
          <a:prstGeom prst="rect">
            <a:avLst/>
          </a:prstGeom>
        </p:spPr>
      </p:pic>
      <p:pic>
        <p:nvPicPr>
          <p:cNvPr id="11" name="Picture 10">
            <a:extLst>
              <a:ext uri="{FF2B5EF4-FFF2-40B4-BE49-F238E27FC236}">
                <a16:creationId xmlns:a16="http://schemas.microsoft.com/office/drawing/2014/main" id="{C95D26A4-7382-A561-EE29-BE26BB1FBFBB}"/>
              </a:ext>
              <a:ext uri="{C183D7F6-B498-43B3-948B-1728B52AA6E4}">
                <adec:decorative xmlns:adec="http://schemas.microsoft.com/office/drawing/2017/decorative" val="1"/>
              </a:ext>
            </a:extLst>
          </p:cNvPr>
          <p:cNvPicPr>
            <a:picLocks noChangeAspect="1"/>
          </p:cNvPicPr>
          <p:nvPr/>
        </p:nvPicPr>
        <p:blipFill>
          <a:blip r:embed="rId9">
            <a:grayscl/>
            <a:extLst>
              <a:ext uri="{BEBA8EAE-BF5A-486C-A8C5-ECC9F3942E4B}">
                <a14:imgProps xmlns:a14="http://schemas.microsoft.com/office/drawing/2010/main">
                  <a14:imgLayer r:embed="rId10">
                    <a14:imgEffect>
                      <a14:brightnessContrast bright="100000"/>
                    </a14:imgEffect>
                  </a14:imgLayer>
                </a14:imgProps>
              </a:ext>
            </a:extLst>
          </a:blip>
          <a:stretch>
            <a:fillRect/>
          </a:stretch>
        </p:blipFill>
        <p:spPr>
          <a:xfrm>
            <a:off x="1859651" y="4386067"/>
            <a:ext cx="362438" cy="362438"/>
          </a:xfrm>
          <a:prstGeom prst="rect">
            <a:avLst/>
          </a:prstGeom>
        </p:spPr>
      </p:pic>
      <p:pic>
        <p:nvPicPr>
          <p:cNvPr id="12" name="Picture 11">
            <a:extLst>
              <a:ext uri="{FF2B5EF4-FFF2-40B4-BE49-F238E27FC236}">
                <a16:creationId xmlns:a16="http://schemas.microsoft.com/office/drawing/2014/main" id="{57703A9E-CD49-D3BA-C8CE-BD0DFD52FE49}"/>
              </a:ext>
              <a:ext uri="{C183D7F6-B498-43B3-948B-1728B52AA6E4}">
                <adec:decorative xmlns:adec="http://schemas.microsoft.com/office/drawing/2017/decorative" val="1"/>
              </a:ext>
            </a:extLst>
          </p:cNvPr>
          <p:cNvPicPr>
            <a:picLocks noChangeAspect="1"/>
          </p:cNvPicPr>
          <p:nvPr/>
        </p:nvPicPr>
        <p:blipFill>
          <a:blip r:embed="rId11">
            <a:grayscl/>
            <a:extLst>
              <a:ext uri="{BEBA8EAE-BF5A-486C-A8C5-ECC9F3942E4B}">
                <a14:imgProps xmlns:a14="http://schemas.microsoft.com/office/drawing/2010/main">
                  <a14:imgLayer r:embed="rId12">
                    <a14:imgEffect>
                      <a14:brightnessContrast bright="100000"/>
                    </a14:imgEffect>
                  </a14:imgLayer>
                </a14:imgProps>
              </a:ext>
            </a:extLst>
          </a:blip>
          <a:stretch>
            <a:fillRect/>
          </a:stretch>
        </p:blipFill>
        <p:spPr>
          <a:xfrm>
            <a:off x="2612936" y="3272306"/>
            <a:ext cx="362437" cy="362437"/>
          </a:xfrm>
          <a:prstGeom prst="rect">
            <a:avLst/>
          </a:prstGeom>
        </p:spPr>
      </p:pic>
      <p:pic>
        <p:nvPicPr>
          <p:cNvPr id="13" name="Picture 12">
            <a:extLst>
              <a:ext uri="{FF2B5EF4-FFF2-40B4-BE49-F238E27FC236}">
                <a16:creationId xmlns:a16="http://schemas.microsoft.com/office/drawing/2014/main" id="{802C34DA-3FB6-94F7-91A3-3E6366D71859}"/>
              </a:ext>
              <a:ext uri="{C183D7F6-B498-43B3-948B-1728B52AA6E4}">
                <adec:decorative xmlns:adec="http://schemas.microsoft.com/office/drawing/2017/decorative" val="1"/>
              </a:ext>
            </a:extLst>
          </p:cNvPr>
          <p:cNvPicPr>
            <a:picLocks noChangeAspect="1"/>
          </p:cNvPicPr>
          <p:nvPr/>
        </p:nvPicPr>
        <p:blipFill>
          <a:blip r:embed="rId13">
            <a:grayscl/>
            <a:extLst>
              <a:ext uri="{BEBA8EAE-BF5A-486C-A8C5-ECC9F3942E4B}">
                <a14:imgProps xmlns:a14="http://schemas.microsoft.com/office/drawing/2010/main">
                  <a14:imgLayer r:embed="rId14">
                    <a14:imgEffect>
                      <a14:brightnessContrast bright="100000"/>
                    </a14:imgEffect>
                  </a14:imgLayer>
                </a14:imgProps>
              </a:ext>
            </a:extLst>
          </a:blip>
          <a:stretch>
            <a:fillRect/>
          </a:stretch>
        </p:blipFill>
        <p:spPr>
          <a:xfrm>
            <a:off x="2612936" y="3829187"/>
            <a:ext cx="362437" cy="362437"/>
          </a:xfrm>
          <a:prstGeom prst="rect">
            <a:avLst/>
          </a:prstGeom>
        </p:spPr>
      </p:pic>
      <p:pic>
        <p:nvPicPr>
          <p:cNvPr id="14" name="Picture 13">
            <a:extLst>
              <a:ext uri="{FF2B5EF4-FFF2-40B4-BE49-F238E27FC236}">
                <a16:creationId xmlns:a16="http://schemas.microsoft.com/office/drawing/2014/main" id="{7A63EAAA-675A-70DC-5580-4BBA62BC38F9}"/>
              </a:ext>
              <a:ext uri="{C183D7F6-B498-43B3-948B-1728B52AA6E4}">
                <adec:decorative xmlns:adec="http://schemas.microsoft.com/office/drawing/2017/decorative" val="1"/>
              </a:ext>
            </a:extLst>
          </p:cNvPr>
          <p:cNvPicPr>
            <a:picLocks noChangeAspect="1"/>
          </p:cNvPicPr>
          <p:nvPr/>
        </p:nvPicPr>
        <p:blipFill>
          <a:blip r:embed="rId15">
            <a:grayscl/>
            <a:extLst>
              <a:ext uri="{BEBA8EAE-BF5A-486C-A8C5-ECC9F3942E4B}">
                <a14:imgProps xmlns:a14="http://schemas.microsoft.com/office/drawing/2010/main">
                  <a14:imgLayer r:embed="rId16">
                    <a14:imgEffect>
                      <a14:brightnessContrast bright="100000"/>
                    </a14:imgEffect>
                  </a14:imgLayer>
                </a14:imgProps>
              </a:ext>
            </a:extLst>
          </a:blip>
          <a:stretch>
            <a:fillRect/>
          </a:stretch>
        </p:blipFill>
        <p:spPr>
          <a:xfrm>
            <a:off x="2617385" y="4390517"/>
            <a:ext cx="353539" cy="353539"/>
          </a:xfrm>
          <a:prstGeom prst="rect">
            <a:avLst/>
          </a:prstGeom>
        </p:spPr>
      </p:pic>
      <p:sp>
        <p:nvSpPr>
          <p:cNvPr id="15" name="Rectangle: Rounded Corners 14">
            <a:extLst>
              <a:ext uri="{FF2B5EF4-FFF2-40B4-BE49-F238E27FC236}">
                <a16:creationId xmlns:a16="http://schemas.microsoft.com/office/drawing/2014/main" id="{A71247B8-E781-E73C-5022-E40EB758ED54}"/>
              </a:ext>
            </a:extLst>
          </p:cNvPr>
          <p:cNvSpPr/>
          <p:nvPr/>
        </p:nvSpPr>
        <p:spPr bwMode="auto">
          <a:xfrm>
            <a:off x="795846" y="4846178"/>
            <a:ext cx="3243332" cy="584216"/>
          </a:xfrm>
          <a:prstGeom prst="roundRect">
            <a:avLst>
              <a:gd name="adj" fmla="val 3148"/>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8288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lvl="0" algn="ctr" defTabSz="914400">
              <a:defRPr/>
            </a:pPr>
            <a:r>
              <a:rPr lang="en-US" altLang="ja-JP" sz="1600" kern="0" dirty="0">
                <a:solidFill>
                  <a:schemeClr val="tx1"/>
                </a:solidFill>
                <a:cs typeface="Segoe UI Semibold" panose="020B0502040204020203" pitchFamily="34" charset="0"/>
              </a:rPr>
              <a:t>Azure Storage Queue</a:t>
            </a:r>
          </a:p>
        </p:txBody>
      </p:sp>
      <p:sp>
        <p:nvSpPr>
          <p:cNvPr id="16" name="Arrow: Right 15">
            <a:extLst>
              <a:ext uri="{FF2B5EF4-FFF2-40B4-BE49-F238E27FC236}">
                <a16:creationId xmlns:a16="http://schemas.microsoft.com/office/drawing/2014/main" id="{52CFADC9-CED7-E279-387D-A63190DEA080}"/>
              </a:ext>
              <a:ext uri="{C183D7F6-B498-43B3-948B-1728B52AA6E4}">
                <adec:decorative xmlns:adec="http://schemas.microsoft.com/office/drawing/2017/decorative" val="1"/>
              </a:ext>
            </a:extLst>
          </p:cNvPr>
          <p:cNvSpPr/>
          <p:nvPr/>
        </p:nvSpPr>
        <p:spPr bwMode="auto">
          <a:xfrm>
            <a:off x="4028057" y="3847726"/>
            <a:ext cx="453904" cy="371474"/>
          </a:xfrm>
          <a:prstGeom prst="rightArrow">
            <a:avLst/>
          </a:prstGeom>
          <a:gradFill>
            <a:gsLst>
              <a:gs pos="100000">
                <a:srgbClr val="49C5B1"/>
              </a:gs>
              <a:gs pos="68000">
                <a:srgbClr val="0078D4"/>
              </a:gs>
              <a:gs pos="32000">
                <a:srgbClr val="C03BC4"/>
              </a:gs>
              <a:gs pos="0">
                <a:srgbClr val="FF5C39"/>
              </a:gs>
            </a:gsLst>
            <a:path path="circle">
              <a:fillToRect l="100000" t="100000"/>
            </a:path>
          </a:gradFill>
          <a:effectLst>
            <a:outerShdw blurRad="63500" dist="127000" dir="2700000" algn="tl" rotWithShape="0">
              <a:srgbClr val="000000">
                <a:alpha val="50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fontAlgn="base">
              <a:spcBef>
                <a:spcPct val="0"/>
              </a:spcBef>
              <a:spcAft>
                <a:spcPct val="0"/>
              </a:spcAft>
            </a:pPr>
            <a:endParaRPr lang="en-US" sz="1400" b="1">
              <a:ln w="3175">
                <a:noFill/>
              </a:ln>
              <a:gradFill>
                <a:gsLst>
                  <a:gs pos="35000">
                    <a:srgbClr val="C5B4E3"/>
                  </a:gs>
                  <a:gs pos="10000">
                    <a:srgbClr val="FFB3BB"/>
                  </a:gs>
                </a:gsLst>
                <a:path path="circle">
                  <a:fillToRect l="100000" t="100000"/>
                </a:path>
              </a:gradFill>
              <a:latin typeface="Segoe UI Semibold"/>
              <a:cs typeface="Segoe UI" pitchFamily="34" charset="0"/>
            </a:endParaRPr>
          </a:p>
        </p:txBody>
      </p:sp>
      <p:sp>
        <p:nvSpPr>
          <p:cNvPr id="17" name="Rectangle: Rounded Corners 16">
            <a:extLst>
              <a:ext uri="{FF2B5EF4-FFF2-40B4-BE49-F238E27FC236}">
                <a16:creationId xmlns:a16="http://schemas.microsoft.com/office/drawing/2014/main" id="{E59EFBBE-CAA0-D192-3452-37B3C6E0B808}"/>
              </a:ext>
            </a:extLst>
          </p:cNvPr>
          <p:cNvSpPr/>
          <p:nvPr/>
        </p:nvSpPr>
        <p:spPr bwMode="auto">
          <a:xfrm>
            <a:off x="4473572" y="2464511"/>
            <a:ext cx="3243332" cy="609076"/>
          </a:xfrm>
          <a:prstGeom prst="roundRect">
            <a:avLst>
              <a:gd name="adj" fmla="val 3148"/>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lvl="0" algn="ctr" defTabSz="914400">
              <a:defRPr/>
            </a:pPr>
            <a:r>
              <a:rPr lang="en-US" altLang="ja-JP" sz="2000" kern="0">
                <a:gradFill>
                  <a:gsLst>
                    <a:gs pos="68000">
                      <a:srgbClr val="8DC8E8"/>
                    </a:gs>
                    <a:gs pos="32000">
                      <a:srgbClr val="D59ED7"/>
                    </a:gs>
                    <a:gs pos="0">
                      <a:srgbClr val="FFA38B"/>
                    </a:gs>
                    <a:gs pos="100000">
                      <a:srgbClr val="49C5B1"/>
                    </a:gs>
                  </a:gsLst>
                  <a:path path="circle">
                    <a:fillToRect l="100000" t="100000"/>
                  </a:path>
                </a:gradFill>
                <a:latin typeface="Segoe UI Semibold" panose="020B0502040204020203" pitchFamily="34" charset="0"/>
                <a:cs typeface="Segoe UI Semibold" panose="020B0502040204020203" pitchFamily="34" charset="0"/>
              </a:rPr>
              <a:t>Code</a:t>
            </a:r>
          </a:p>
        </p:txBody>
      </p:sp>
      <p:pic>
        <p:nvPicPr>
          <p:cNvPr id="18" name="Graphic 10" descr="Azure Functions icon">
            <a:extLst>
              <a:ext uri="{FF2B5EF4-FFF2-40B4-BE49-F238E27FC236}">
                <a16:creationId xmlns:a16="http://schemas.microsoft.com/office/drawing/2014/main" id="{62D9BBC8-6D82-E0B1-7BAC-F3F909380EB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456295" y="3394520"/>
            <a:ext cx="1277886" cy="1277884"/>
          </a:xfrm>
          <a:prstGeom prst="rect">
            <a:avLst/>
          </a:prstGeom>
        </p:spPr>
      </p:pic>
      <p:sp>
        <p:nvSpPr>
          <p:cNvPr id="19" name="Rectangle: Rounded Corners 18">
            <a:extLst>
              <a:ext uri="{FF2B5EF4-FFF2-40B4-BE49-F238E27FC236}">
                <a16:creationId xmlns:a16="http://schemas.microsoft.com/office/drawing/2014/main" id="{4562A9C8-FCFF-360E-3719-F5BDFCCC5671}"/>
              </a:ext>
            </a:extLst>
          </p:cNvPr>
          <p:cNvSpPr/>
          <p:nvPr/>
        </p:nvSpPr>
        <p:spPr bwMode="auto">
          <a:xfrm>
            <a:off x="4591558" y="4846178"/>
            <a:ext cx="3007360" cy="584216"/>
          </a:xfrm>
          <a:prstGeom prst="roundRect">
            <a:avLst>
              <a:gd name="adj" fmla="val 3148"/>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8288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lvl="0" algn="ctr" defTabSz="914400">
              <a:defRPr/>
            </a:pPr>
            <a:r>
              <a:rPr lang="en-US" altLang="ja-JP" sz="1600" kern="0" dirty="0">
                <a:solidFill>
                  <a:schemeClr val="tx1"/>
                </a:solidFill>
                <a:cs typeface="Segoe UI Semibold" panose="020B0502040204020203" pitchFamily="34" charset="0"/>
              </a:rPr>
              <a:t>PowerShell Function</a:t>
            </a:r>
          </a:p>
        </p:txBody>
      </p:sp>
      <p:sp>
        <p:nvSpPr>
          <p:cNvPr id="20" name="Arrow: Right 19">
            <a:extLst>
              <a:ext uri="{FF2B5EF4-FFF2-40B4-BE49-F238E27FC236}">
                <a16:creationId xmlns:a16="http://schemas.microsoft.com/office/drawing/2014/main" id="{22B8AFBE-0408-0252-5ED0-1D69DC8B1A53}"/>
              </a:ext>
              <a:ext uri="{C183D7F6-B498-43B3-948B-1728B52AA6E4}">
                <adec:decorative xmlns:adec="http://schemas.microsoft.com/office/drawing/2017/decorative" val="1"/>
              </a:ext>
            </a:extLst>
          </p:cNvPr>
          <p:cNvSpPr/>
          <p:nvPr/>
        </p:nvSpPr>
        <p:spPr bwMode="auto">
          <a:xfrm>
            <a:off x="7708515" y="3847726"/>
            <a:ext cx="453904" cy="371474"/>
          </a:xfrm>
          <a:prstGeom prst="rightArrow">
            <a:avLst/>
          </a:prstGeom>
          <a:gradFill>
            <a:gsLst>
              <a:gs pos="100000">
                <a:srgbClr val="49C5B1"/>
              </a:gs>
              <a:gs pos="68000">
                <a:srgbClr val="0078D4"/>
              </a:gs>
              <a:gs pos="32000">
                <a:srgbClr val="C03BC4"/>
              </a:gs>
              <a:gs pos="0">
                <a:srgbClr val="FF5C39"/>
              </a:gs>
            </a:gsLst>
            <a:path path="circle">
              <a:fillToRect l="100000" t="100000"/>
            </a:path>
          </a:gradFill>
          <a:effectLst>
            <a:outerShdw blurRad="63500" dist="127000" dir="2700000" algn="tl" rotWithShape="0">
              <a:srgbClr val="000000">
                <a:alpha val="50000"/>
              </a:srgbClr>
            </a:outerShdw>
          </a:effectLst>
        </p:spPr>
        <p:txBody>
          <a:bodyPr rot="0" spcFirstLastPara="0" vert="horz" wrap="square" lIns="0" tIns="0" rIns="0" bIns="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fontAlgn="base">
              <a:spcBef>
                <a:spcPct val="0"/>
              </a:spcBef>
              <a:spcAft>
                <a:spcPct val="0"/>
              </a:spcAft>
            </a:pPr>
            <a:endParaRPr lang="en-US" sz="1400" b="1">
              <a:ln w="3175">
                <a:noFill/>
              </a:ln>
              <a:gradFill>
                <a:gsLst>
                  <a:gs pos="35000">
                    <a:srgbClr val="C5B4E3"/>
                  </a:gs>
                  <a:gs pos="10000">
                    <a:srgbClr val="FFB3BB"/>
                  </a:gs>
                </a:gsLst>
                <a:path path="circle">
                  <a:fillToRect l="100000" t="100000"/>
                </a:path>
              </a:gradFill>
              <a:latin typeface="Segoe UI Semibold"/>
              <a:cs typeface="Segoe UI" pitchFamily="34" charset="0"/>
            </a:endParaRPr>
          </a:p>
        </p:txBody>
      </p:sp>
      <p:sp>
        <p:nvSpPr>
          <p:cNvPr id="21" name="Rectangle: Rounded Corners 20">
            <a:extLst>
              <a:ext uri="{FF2B5EF4-FFF2-40B4-BE49-F238E27FC236}">
                <a16:creationId xmlns:a16="http://schemas.microsoft.com/office/drawing/2014/main" id="{10986EE7-80F2-C857-2488-7812C0908B0F}"/>
              </a:ext>
            </a:extLst>
          </p:cNvPr>
          <p:cNvSpPr/>
          <p:nvPr/>
        </p:nvSpPr>
        <p:spPr bwMode="auto">
          <a:xfrm>
            <a:off x="8151298" y="2464511"/>
            <a:ext cx="3243332" cy="609076"/>
          </a:xfrm>
          <a:prstGeom prst="roundRect">
            <a:avLst>
              <a:gd name="adj" fmla="val 3148"/>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lvl="0" algn="ctr" defTabSz="914400">
              <a:defRPr/>
            </a:pPr>
            <a:r>
              <a:rPr lang="en-US" altLang="ja-JP" sz="2000" kern="0" dirty="0">
                <a:gradFill>
                  <a:gsLst>
                    <a:gs pos="68000">
                      <a:srgbClr val="8DC8E8"/>
                    </a:gs>
                    <a:gs pos="32000">
                      <a:srgbClr val="D59ED7"/>
                    </a:gs>
                    <a:gs pos="0">
                      <a:srgbClr val="FFA38B"/>
                    </a:gs>
                    <a:gs pos="100000">
                      <a:srgbClr val="49C5B1"/>
                    </a:gs>
                  </a:gsLst>
                  <a:path path="circle">
                    <a:fillToRect l="100000" t="100000"/>
                  </a:path>
                </a:gradFill>
                <a:latin typeface="Segoe UI Semibold" panose="020B0502040204020203" pitchFamily="34" charset="0"/>
                <a:cs typeface="Segoe UI Semibold" panose="020B0502040204020203" pitchFamily="34" charset="0"/>
              </a:rPr>
              <a:t>Create</a:t>
            </a:r>
          </a:p>
        </p:txBody>
      </p:sp>
      <p:sp>
        <p:nvSpPr>
          <p:cNvPr id="26" name="Rectangle: Rounded Corners 25">
            <a:extLst>
              <a:ext uri="{FF2B5EF4-FFF2-40B4-BE49-F238E27FC236}">
                <a16:creationId xmlns:a16="http://schemas.microsoft.com/office/drawing/2014/main" id="{5E2F1CC2-02D2-09D1-43FD-E8796CA32A41}"/>
              </a:ext>
            </a:extLst>
          </p:cNvPr>
          <p:cNvSpPr/>
          <p:nvPr/>
        </p:nvSpPr>
        <p:spPr bwMode="auto">
          <a:xfrm>
            <a:off x="8605063" y="4846178"/>
            <a:ext cx="2335802" cy="1081421"/>
          </a:xfrm>
          <a:prstGeom prst="roundRect">
            <a:avLst>
              <a:gd name="adj" fmla="val 3148"/>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82880" numCol="1" spcCol="0" rtlCol="0" fromWordArt="0" anchor="t" anchorCtr="0" forceAA="0" compatLnSpc="1">
            <a:prstTxWarp prst="textNoShape">
              <a:avLst/>
            </a:prstTxWarp>
            <a:sp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lvl="0" algn="ctr" defTabSz="914400">
              <a:defRPr/>
            </a:pPr>
            <a:r>
              <a:rPr lang="en-US" altLang="ja-JP" sz="1600" kern="0" dirty="0">
                <a:solidFill>
                  <a:schemeClr val="tx1"/>
                </a:solidFill>
                <a:cs typeface="Segoe UI Semibold" panose="020B0502040204020203" pitchFamily="34" charset="0"/>
              </a:rPr>
              <a:t>Create Resource Group and Storage account</a:t>
            </a:r>
          </a:p>
        </p:txBody>
      </p:sp>
      <p:pic>
        <p:nvPicPr>
          <p:cNvPr id="1026" name="Picture 2">
            <a:extLst>
              <a:ext uri="{FF2B5EF4-FFF2-40B4-BE49-F238E27FC236}">
                <a16:creationId xmlns:a16="http://schemas.microsoft.com/office/drawing/2014/main" id="{C410E5A7-24BD-B646-A043-08DD495271B8}"/>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9058589" y="3404923"/>
            <a:ext cx="1428750" cy="142875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0C925013-32BF-768C-3CCC-9CB54503AE60}"/>
              </a:ext>
            </a:extLst>
          </p:cNvPr>
          <p:cNvSpPr txBox="1"/>
          <p:nvPr/>
        </p:nvSpPr>
        <p:spPr>
          <a:xfrm>
            <a:off x="5804647" y="6428238"/>
            <a:ext cx="6822140" cy="363946"/>
          </a:xfrm>
          <a:prstGeom prst="rect">
            <a:avLst/>
          </a:prstGeom>
          <a:noFill/>
        </p:spPr>
        <p:txBody>
          <a:bodyPr wrap="square">
            <a:spAutoFit/>
          </a:bodyPr>
          <a:lstStyle/>
          <a:p>
            <a:r>
              <a:rPr lang="en-NZ" dirty="0"/>
              <a:t>https://github.com/lukemurraynz/AzureFunctions_PowerShell</a:t>
            </a:r>
          </a:p>
        </p:txBody>
      </p:sp>
    </p:spTree>
    <p:extLst>
      <p:ext uri="{BB962C8B-B14F-4D97-AF65-F5344CB8AC3E}">
        <p14:creationId xmlns:p14="http://schemas.microsoft.com/office/powerpoint/2010/main" val="952011663"/>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DF9D6A-1101-5DED-C952-3E698EA6BEA1}"/>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C96BD456-FCFA-F0FF-656B-A06905174B3B}"/>
              </a:ext>
            </a:extLst>
          </p:cNvPr>
          <p:cNvSpPr txBox="1"/>
          <p:nvPr/>
        </p:nvSpPr>
        <p:spPr>
          <a:xfrm>
            <a:off x="3289498" y="228970"/>
            <a:ext cx="3918125"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2" name="Title 1">
            <a:extLst>
              <a:ext uri="{FF2B5EF4-FFF2-40B4-BE49-F238E27FC236}">
                <a16:creationId xmlns:a16="http://schemas.microsoft.com/office/drawing/2014/main" id="{F3BC4333-186A-271F-267D-BBAE8C2E9DA3}"/>
              </a:ext>
            </a:extLst>
          </p:cNvPr>
          <p:cNvSpPr>
            <a:spLocks noGrp="1"/>
          </p:cNvSpPr>
          <p:nvPr>
            <p:ph type="title"/>
          </p:nvPr>
        </p:nvSpPr>
        <p:spPr>
          <a:xfrm>
            <a:off x="741806" y="280239"/>
            <a:ext cx="8968487" cy="451460"/>
          </a:xfrm>
        </p:spPr>
        <p:txBody>
          <a:bodyPr/>
          <a:lstStyle/>
          <a:p>
            <a:r>
              <a:rPr lang="en-US" dirty="0"/>
              <a:t>Azure Function PowerShell related files</a:t>
            </a:r>
            <a:endParaRPr lang="uk-UA" dirty="0"/>
          </a:p>
        </p:txBody>
      </p:sp>
      <p:sp>
        <p:nvSpPr>
          <p:cNvPr id="3" name="Rounded Rectangle 12">
            <a:extLst>
              <a:ext uri="{FF2B5EF4-FFF2-40B4-BE49-F238E27FC236}">
                <a16:creationId xmlns:a16="http://schemas.microsoft.com/office/drawing/2014/main" id="{1D3E6141-8274-4980-CAAC-2646B751DCD6}"/>
              </a:ext>
            </a:extLst>
          </p:cNvPr>
          <p:cNvSpPr/>
          <p:nvPr/>
        </p:nvSpPr>
        <p:spPr>
          <a:xfrm>
            <a:off x="176814" y="950512"/>
            <a:ext cx="11654402" cy="5627244"/>
          </a:xfrm>
          <a:prstGeom prst="roundRect">
            <a:avLst>
              <a:gd name="adj" fmla="val 345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cs typeface="Segoe UI" pitchFamily="34" charset="0"/>
            </a:endParaRPr>
          </a:p>
        </p:txBody>
      </p:sp>
      <p:graphicFrame>
        <p:nvGraphicFramePr>
          <p:cNvPr id="4" name="Table 3">
            <a:extLst>
              <a:ext uri="{FF2B5EF4-FFF2-40B4-BE49-F238E27FC236}">
                <a16:creationId xmlns:a16="http://schemas.microsoft.com/office/drawing/2014/main" id="{41E3C7A5-4ED3-447A-AC47-ACFDDB777A31}"/>
              </a:ext>
            </a:extLst>
          </p:cNvPr>
          <p:cNvGraphicFramePr/>
          <p:nvPr>
            <p:extLst>
              <p:ext uri="{D42A27DB-BD31-4B8C-83A1-F6EECF244321}">
                <p14:modId xmlns:p14="http://schemas.microsoft.com/office/powerpoint/2010/main" val="1880601138"/>
              </p:ext>
            </p:extLst>
          </p:nvPr>
        </p:nvGraphicFramePr>
        <p:xfrm>
          <a:off x="774953" y="950512"/>
          <a:ext cx="10987978" cy="5627245"/>
        </p:xfrm>
        <a:graphic>
          <a:graphicData uri="http://schemas.openxmlformats.org/drawingml/2006/table">
            <a:tbl>
              <a:tblPr/>
              <a:tblGrid>
                <a:gridCol w="1924122">
                  <a:extLst>
                    <a:ext uri="{9D8B030D-6E8A-4147-A177-3AD203B41FA5}">
                      <a16:colId xmlns:a16="http://schemas.microsoft.com/office/drawing/2014/main" val="39771143"/>
                    </a:ext>
                  </a:extLst>
                </a:gridCol>
                <a:gridCol w="9063856">
                  <a:extLst>
                    <a:ext uri="{9D8B030D-6E8A-4147-A177-3AD203B41FA5}">
                      <a16:colId xmlns:a16="http://schemas.microsoft.com/office/drawing/2014/main" val="1310853679"/>
                    </a:ext>
                  </a:extLst>
                </a:gridCol>
              </a:tblGrid>
              <a:tr h="323640">
                <a:tc>
                  <a:txBody>
                    <a:bodyPr/>
                    <a:lstStyle/>
                    <a:p>
                      <a:pPr algn="l" fontAlgn="t"/>
                      <a:r>
                        <a:rPr lang="en-US" sz="1500" b="1" i="0" u="none" strike="noStrike" dirty="0">
                          <a:solidFill>
                            <a:schemeClr val="tx1"/>
                          </a:solidFill>
                          <a:effectLst/>
                          <a:latin typeface="+mn-lt"/>
                        </a:rPr>
                        <a:t>File</a:t>
                      </a:r>
                    </a:p>
                  </a:txBody>
                  <a:tcPr marL="45720" marR="45720" anchor="ctr">
                    <a:lnL>
                      <a:noFill/>
                    </a:lnL>
                    <a:lnR>
                      <a:noFill/>
                    </a:lnR>
                    <a:lnT>
                      <a:noFill/>
                    </a:lnT>
                    <a:lnB>
                      <a:noFill/>
                    </a:lnB>
                    <a:noFill/>
                  </a:tcPr>
                </a:tc>
                <a:tc>
                  <a:txBody>
                    <a:bodyPr/>
                    <a:lstStyle/>
                    <a:p>
                      <a:pPr algn="l" fontAlgn="t"/>
                      <a:r>
                        <a:rPr lang="en-US" sz="1500" b="1" i="0" u="none" strike="noStrike" dirty="0">
                          <a:solidFill>
                            <a:schemeClr val="tx1"/>
                          </a:solidFill>
                          <a:effectLst/>
                          <a:latin typeface="+mn-lt"/>
                        </a:rPr>
                        <a:t>Notes</a:t>
                      </a:r>
                    </a:p>
                  </a:txBody>
                  <a:tcPr marL="45720" marR="45720" anchor="ctr">
                    <a:lnL>
                      <a:noFill/>
                    </a:lnL>
                    <a:lnR>
                      <a:noFill/>
                    </a:lnR>
                    <a:lnT>
                      <a:noFill/>
                    </a:lnT>
                    <a:lnB>
                      <a:noFill/>
                    </a:lnB>
                    <a:noFill/>
                  </a:tcPr>
                </a:tc>
                <a:extLst>
                  <a:ext uri="{0D108BD9-81ED-4DB2-BD59-A6C34878D82A}">
                    <a16:rowId xmlns:a16="http://schemas.microsoft.com/office/drawing/2014/main" val="1113037370"/>
                  </a:ext>
                </a:extLst>
              </a:tr>
              <a:tr h="1260917">
                <a:tc>
                  <a:txBody>
                    <a:bodyPr/>
                    <a:lstStyle/>
                    <a:p>
                      <a:pPr marL="0" algn="l" defTabSz="932742" rtl="0" eaLnBrk="1" fontAlgn="t" latinLnBrk="0" hangingPunct="1"/>
                      <a:r>
                        <a:rPr lang="en-US" sz="1500" b="1" i="0" u="none" strike="noStrike" kern="1200" dirty="0" err="1">
                          <a:gradFill>
                            <a:gsLst>
                              <a:gs pos="0">
                                <a:srgbClr val="D59ED7"/>
                              </a:gs>
                              <a:gs pos="68000">
                                <a:srgbClr val="8DC8E8"/>
                              </a:gs>
                            </a:gsLst>
                            <a:lin ang="10800000" scaled="1"/>
                          </a:gradFill>
                          <a:effectLst/>
                          <a:latin typeface="+mn-lt"/>
                          <a:ea typeface="+mn-ea"/>
                          <a:cs typeface="+mn-cs"/>
                        </a:rPr>
                        <a:t>host.json</a:t>
                      </a:r>
                      <a:endParaRPr lang="en-US" sz="1500" b="1" i="0" u="none" strike="noStrike" kern="1200" dirty="0">
                        <a:gradFill>
                          <a:gsLst>
                            <a:gs pos="0">
                              <a:srgbClr val="D59ED7"/>
                            </a:gs>
                            <a:gs pos="68000">
                              <a:srgbClr val="8DC8E8"/>
                            </a:gs>
                          </a:gsLst>
                          <a:lin ang="10800000" scaled="1"/>
                        </a:gradFill>
                        <a:effectLst/>
                        <a:latin typeface="+mn-lt"/>
                        <a:ea typeface="+mn-ea"/>
                        <a:cs typeface="+mn-cs"/>
                      </a:endParaRPr>
                    </a:p>
                  </a:txBody>
                  <a:tcPr marL="45720" marR="45720" anchor="ctr">
                    <a:lnL>
                      <a:noFill/>
                    </a:lnL>
                    <a:lnR>
                      <a:noFill/>
                    </a:lnR>
                    <a:lnT>
                      <a:noFill/>
                    </a:lnT>
                    <a:lnB w="12700" cap="flat" cmpd="sng" algn="ctr">
                      <a:solidFill>
                        <a:srgbClr val="3A4953"/>
                      </a:solidFill>
                      <a:prstDash val="solid"/>
                      <a:round/>
                      <a:headEnd type="none" w="med" len="med"/>
                      <a:tailEnd type="none" w="med" len="med"/>
                    </a:lnB>
                    <a:noFill/>
                  </a:tcPr>
                </a:tc>
                <a:tc>
                  <a:txBody>
                    <a:bodyPr/>
                    <a:lstStyle/>
                    <a:p>
                      <a:pPr marL="0" lvl="1" algn="l" defTabSz="759842" rtl="0" eaLnBrk="1" fontAlgn="b" latinLnBrk="0" hangingPunct="1"/>
                      <a:r>
                        <a:rPr lang="en-US" sz="1500" b="0" i="0" u="none" strike="noStrike" kern="1200" dirty="0">
                          <a:solidFill>
                            <a:schemeClr val="tx1"/>
                          </a:solidFill>
                          <a:effectLst/>
                          <a:latin typeface="+mn-lt"/>
                          <a:ea typeface="+mn-ea"/>
                          <a:cs typeface="+mn-cs"/>
                        </a:rPr>
                        <a:t>This file contains global configuration options that affect all functions in the function app. It includes settings for logging, extension bundles, managed dependencies, and concurrency.</a:t>
                      </a:r>
                    </a:p>
                    <a:p>
                      <a:pPr marL="0" lvl="1" algn="l" defTabSz="759842" rtl="0" eaLnBrk="1" fontAlgn="b" latinLnBrk="0" hangingPunct="1"/>
                      <a:endParaRPr lang="en-US" sz="1500" b="0" i="0" u="none" strike="noStrike" kern="1200" dirty="0">
                        <a:solidFill>
                          <a:schemeClr val="tx1"/>
                        </a:solidFill>
                        <a:effectLst/>
                        <a:latin typeface="+mn-lt"/>
                        <a:ea typeface="+mn-ea"/>
                        <a:cs typeface="+mn-cs"/>
                      </a:endParaRPr>
                    </a:p>
                  </a:txBody>
                  <a:tcPr marL="45720" marR="45720" anchor="ctr">
                    <a:lnL>
                      <a:noFill/>
                    </a:lnL>
                    <a:lnR>
                      <a:noFill/>
                    </a:lnR>
                    <a:lnT>
                      <a:noFill/>
                    </a:lnT>
                    <a:lnB w="12700" cap="flat" cmpd="sng" algn="ctr">
                      <a:solidFill>
                        <a:srgbClr val="3A4953"/>
                      </a:solidFill>
                      <a:prstDash val="solid"/>
                      <a:round/>
                      <a:headEnd type="none" w="med" len="med"/>
                      <a:tailEnd type="none" w="med" len="med"/>
                    </a:lnB>
                    <a:noFill/>
                  </a:tcPr>
                </a:tc>
                <a:extLst>
                  <a:ext uri="{0D108BD9-81ED-4DB2-BD59-A6C34878D82A}">
                    <a16:rowId xmlns:a16="http://schemas.microsoft.com/office/drawing/2014/main" val="4183534654"/>
                  </a:ext>
                </a:extLst>
              </a:tr>
              <a:tr h="849587">
                <a:tc>
                  <a:txBody>
                    <a:bodyPr/>
                    <a:lstStyle/>
                    <a:p>
                      <a:pPr marL="0" algn="l" defTabSz="932742" rtl="0" eaLnBrk="1" fontAlgn="t" latinLnBrk="0" hangingPunct="1"/>
                      <a:r>
                        <a:rPr lang="en-US" sz="1500" b="1" i="0" u="none" strike="noStrike" kern="1200" dirty="0" err="1">
                          <a:gradFill>
                            <a:gsLst>
                              <a:gs pos="0">
                                <a:srgbClr val="D59ED7"/>
                              </a:gs>
                              <a:gs pos="68000">
                                <a:srgbClr val="8DC8E8"/>
                              </a:gs>
                            </a:gsLst>
                            <a:lin ang="10800000" scaled="1"/>
                          </a:gradFill>
                          <a:effectLst/>
                          <a:latin typeface="+mn-lt"/>
                          <a:ea typeface="+mn-ea"/>
                          <a:cs typeface="+mn-cs"/>
                        </a:rPr>
                        <a:t>local.settings.json</a:t>
                      </a:r>
                      <a:endParaRPr lang="en-US" sz="1500" b="1" i="0" u="none" strike="noStrike" kern="1200" dirty="0">
                        <a:gradFill>
                          <a:gsLst>
                            <a:gs pos="0">
                              <a:srgbClr val="D59ED7"/>
                            </a:gs>
                            <a:gs pos="68000">
                              <a:srgbClr val="8DC8E8"/>
                            </a:gs>
                          </a:gsLst>
                          <a:lin ang="10800000" scaled="1"/>
                        </a:gradFill>
                        <a:effectLst/>
                        <a:latin typeface="+mn-lt"/>
                        <a:ea typeface="+mn-ea"/>
                        <a:cs typeface="+mn-cs"/>
                      </a:endParaRPr>
                    </a:p>
                  </a:txBody>
                  <a:tcPr marL="45720" marR="45720" anchor="ctr">
                    <a:lnL>
                      <a:noFill/>
                    </a:lnL>
                    <a:lnR>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l" fontAlgn="b"/>
                      <a:r>
                        <a:rPr lang="en-US" sz="1500" b="0" i="0" u="none" strike="noStrike" dirty="0">
                          <a:effectLst/>
                          <a:latin typeface="+mn-lt"/>
                        </a:rPr>
                        <a:t>This file is used to store app settings, connection strings, and other settings used by your function app when running locally. It is not deployed to Azure.</a:t>
                      </a:r>
                    </a:p>
                  </a:txBody>
                  <a:tcPr marL="45720" marR="45720" anchor="ctr">
                    <a:lnL>
                      <a:noFill/>
                    </a:lnL>
                    <a:lnR>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extLst>
                  <a:ext uri="{0D108BD9-81ED-4DB2-BD59-A6C34878D82A}">
                    <a16:rowId xmlns:a16="http://schemas.microsoft.com/office/drawing/2014/main" val="3783391519"/>
                  </a:ext>
                </a:extLst>
              </a:tr>
              <a:tr h="1260917">
                <a:tc>
                  <a:txBody>
                    <a:bodyPr/>
                    <a:lstStyle/>
                    <a:p>
                      <a:pPr marL="0" algn="l" defTabSz="932742" rtl="0" eaLnBrk="1" fontAlgn="t" latinLnBrk="0" hangingPunct="1"/>
                      <a:r>
                        <a:rPr lang="en-US" sz="1500" b="1" i="0" u="none" strike="noStrike" kern="1200" dirty="0">
                          <a:gradFill>
                            <a:gsLst>
                              <a:gs pos="0">
                                <a:srgbClr val="D59ED7"/>
                              </a:gs>
                              <a:gs pos="68000">
                                <a:srgbClr val="8DC8E8"/>
                              </a:gs>
                            </a:gsLst>
                            <a:lin ang="10800000" scaled="1"/>
                          </a:gradFill>
                          <a:effectLst/>
                          <a:latin typeface="+mn-lt"/>
                          <a:ea typeface="+mn-ea"/>
                          <a:cs typeface="+mn-cs"/>
                        </a:rPr>
                        <a:t>profile.ps1</a:t>
                      </a:r>
                    </a:p>
                  </a:txBody>
                  <a:tcPr marL="45720" marR="45720" anchor="ctr">
                    <a:lnL>
                      <a:noFill/>
                    </a:lnL>
                    <a:lnR>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l" fontAlgn="b"/>
                      <a:r>
                        <a:rPr lang="en-US" sz="1467" b="0" i="0" kern="1200" dirty="0">
                          <a:solidFill>
                            <a:schemeClr val="tx1"/>
                          </a:solidFill>
                          <a:effectLst/>
                          <a:latin typeface="+mn-lt"/>
                          <a:ea typeface="+mn-ea"/>
                          <a:cs typeface="+mn-cs"/>
                        </a:rPr>
                        <a:t>This PowerShell script is executed every time your Function App has a "cold start." It can be used to define helper functions, run commands, or specify environment variables. It includes code to authenticate with Azure PowerShell using Managed Service Identity (MSI).</a:t>
                      </a:r>
                    </a:p>
                  </a:txBody>
                  <a:tcPr marL="45720" marR="45720" anchor="ctr">
                    <a:lnL>
                      <a:noFill/>
                    </a:lnL>
                    <a:lnR>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extLst>
                  <a:ext uri="{0D108BD9-81ED-4DB2-BD59-A6C34878D82A}">
                    <a16:rowId xmlns:a16="http://schemas.microsoft.com/office/drawing/2014/main" val="162151963"/>
                  </a:ext>
                </a:extLst>
              </a:tr>
              <a:tr h="966092">
                <a:tc>
                  <a:txBody>
                    <a:bodyPr/>
                    <a:lstStyle/>
                    <a:p>
                      <a:pPr marL="0" algn="l" defTabSz="932742" rtl="0" eaLnBrk="1" fontAlgn="t" latinLnBrk="0" hangingPunct="1"/>
                      <a:r>
                        <a:rPr lang="en-US" sz="1500" b="1" i="0" u="none" strike="noStrike" kern="1200" dirty="0">
                          <a:gradFill>
                            <a:gsLst>
                              <a:gs pos="0">
                                <a:srgbClr val="D59ED7"/>
                              </a:gs>
                              <a:gs pos="68000">
                                <a:srgbClr val="8DC8E8"/>
                              </a:gs>
                            </a:gsLst>
                            <a:lin ang="10800000" scaled="1"/>
                          </a:gradFill>
                          <a:effectLst/>
                          <a:latin typeface="+mn-lt"/>
                          <a:ea typeface="+mn-ea"/>
                          <a:cs typeface="+mn-cs"/>
                        </a:rPr>
                        <a:t>requirements.psd1</a:t>
                      </a:r>
                    </a:p>
                  </a:txBody>
                  <a:tcPr marL="45720" marR="45720" anchor="ctr">
                    <a:lnL>
                      <a:noFill/>
                    </a:lnL>
                    <a:lnR>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l" fontAlgn="b"/>
                      <a:r>
                        <a:rPr lang="en-US" sz="1500" b="0" i="0" u="none" strike="noStrike" dirty="0">
                          <a:effectLst/>
                          <a:latin typeface="+mn-lt"/>
                        </a:rPr>
                        <a:t>This file specifies the PowerShell modules that your function app depends on. The Azure Functions runtime will automatically install these modules when your function app starts.</a:t>
                      </a:r>
                    </a:p>
                  </a:txBody>
                  <a:tcPr marL="45720" marR="45720" anchor="ctr">
                    <a:lnL>
                      <a:noFill/>
                    </a:lnL>
                    <a:lnR>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extLst>
                  <a:ext uri="{0D108BD9-81ED-4DB2-BD59-A6C34878D82A}">
                    <a16:rowId xmlns:a16="http://schemas.microsoft.com/office/drawing/2014/main" val="463217290"/>
                  </a:ext>
                </a:extLst>
              </a:tr>
              <a:tr h="966092">
                <a:tc>
                  <a:txBody>
                    <a:bodyPr/>
                    <a:lstStyle/>
                    <a:p>
                      <a:pPr marL="0" algn="l" defTabSz="932742" rtl="0" eaLnBrk="1" fontAlgn="t" latinLnBrk="0" hangingPunct="1"/>
                      <a:r>
                        <a:rPr lang="en-US" sz="1500" b="1" i="0" u="none" strike="noStrike" kern="1200" dirty="0">
                          <a:gradFill>
                            <a:gsLst>
                              <a:gs pos="0">
                                <a:srgbClr val="D59ED7"/>
                              </a:gs>
                              <a:gs pos="68000">
                                <a:srgbClr val="8DC8E8"/>
                              </a:gs>
                            </a:gsLst>
                            <a:lin ang="10800000" scaled="1"/>
                          </a:gradFill>
                          <a:effectLst/>
                          <a:latin typeface="+mn-lt"/>
                          <a:ea typeface="+mn-ea"/>
                          <a:cs typeface="+mn-cs"/>
                        </a:rPr>
                        <a:t>run.ps1</a:t>
                      </a:r>
                    </a:p>
                  </a:txBody>
                  <a:tcPr marL="45720" marR="45720" anchor="ctr">
                    <a:lnL>
                      <a:noFill/>
                    </a:lnL>
                    <a:lnR>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l" fontAlgn="b"/>
                      <a:r>
                        <a:rPr lang="en-US" sz="1467" b="0" i="0" kern="1200" dirty="0">
                          <a:solidFill>
                            <a:schemeClr val="tx1"/>
                          </a:solidFill>
                          <a:effectLst/>
                          <a:latin typeface="+mn-lt"/>
                          <a:ea typeface="+mn-ea"/>
                          <a:cs typeface="+mn-cs"/>
                        </a:rPr>
                        <a:t>This PowerShell script contains the code that runs when the function is triggered.</a:t>
                      </a:r>
                    </a:p>
                    <a:p>
                      <a:pPr algn="l" fontAlgn="b"/>
                      <a:endParaRPr lang="en-US" sz="1467" b="0" i="0" kern="1200" dirty="0">
                        <a:solidFill>
                          <a:schemeClr val="tx1"/>
                        </a:solidFill>
                        <a:effectLst/>
                        <a:latin typeface="+mn-lt"/>
                        <a:ea typeface="+mn-ea"/>
                        <a:cs typeface="+mn-cs"/>
                      </a:endParaRPr>
                    </a:p>
                  </a:txBody>
                  <a:tcPr marL="45720" marR="45720" anchor="ctr">
                    <a:lnL>
                      <a:noFill/>
                    </a:lnL>
                    <a:lnR>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extLst>
                  <a:ext uri="{0D108BD9-81ED-4DB2-BD59-A6C34878D82A}">
                    <a16:rowId xmlns:a16="http://schemas.microsoft.com/office/drawing/2014/main" val="981331081"/>
                  </a:ext>
                </a:extLst>
              </a:tr>
            </a:tbl>
          </a:graphicData>
        </a:graphic>
      </p:graphicFrame>
      <p:cxnSp>
        <p:nvCxnSpPr>
          <p:cNvPr id="5" name="Straight Arrow Connector 4">
            <a:extLst>
              <a:ext uri="{FF2B5EF4-FFF2-40B4-BE49-F238E27FC236}">
                <a16:creationId xmlns:a16="http://schemas.microsoft.com/office/drawing/2014/main" id="{C16A2B96-5021-67DF-E8CA-081B3598CFC7}"/>
              </a:ext>
              <a:ext uri="{C183D7F6-B498-43B3-948B-1728B52AA6E4}">
                <adec:decorative xmlns:adec="http://schemas.microsoft.com/office/drawing/2017/decorative" val="1"/>
              </a:ext>
            </a:extLst>
          </p:cNvPr>
          <p:cNvCxnSpPr>
            <a:cxnSpLocks/>
          </p:cNvCxnSpPr>
          <p:nvPr/>
        </p:nvCxnSpPr>
        <p:spPr>
          <a:xfrm>
            <a:off x="602011" y="1375372"/>
            <a:ext cx="10987978" cy="0"/>
          </a:xfrm>
          <a:prstGeom prst="straightConnector1">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9234741"/>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E049BA-7894-89A8-A69D-F95660C91D3A}"/>
            </a:ext>
          </a:extLst>
        </p:cNvPr>
        <p:cNvGrpSpPr/>
        <p:nvPr/>
      </p:nvGrpSpPr>
      <p:grpSpPr>
        <a:xfrm>
          <a:off x="0" y="0"/>
          <a:ext cx="0" cy="0"/>
          <a:chOff x="0" y="0"/>
          <a:chExt cx="0" cy="0"/>
        </a:xfrm>
      </p:grpSpPr>
      <p:sp>
        <p:nvSpPr>
          <p:cNvPr id="35" name="Rectangle: Rounded Corners 34">
            <a:extLst>
              <a:ext uri="{FF2B5EF4-FFF2-40B4-BE49-F238E27FC236}">
                <a16:creationId xmlns:a16="http://schemas.microsoft.com/office/drawing/2014/main" id="{92C73021-F418-95DE-0C0A-5DF9F512505E}"/>
              </a:ext>
            </a:extLst>
          </p:cNvPr>
          <p:cNvSpPr/>
          <p:nvPr/>
        </p:nvSpPr>
        <p:spPr>
          <a:xfrm>
            <a:off x="4138676" y="1339533"/>
            <a:ext cx="4429125" cy="620957"/>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r>
              <a:rPr lang="en-US" sz="2745" b="1">
                <a:solidFill>
                  <a:srgbClr val="FFFFFF"/>
                </a:solidFill>
                <a:latin typeface="Segoe UI"/>
              </a:rPr>
              <a:t>DEMO</a:t>
            </a:r>
          </a:p>
        </p:txBody>
      </p:sp>
      <p:pic>
        <p:nvPicPr>
          <p:cNvPr id="5122" name="Picture 2" descr="Promoting SE Inclusion">
            <a:extLst>
              <a:ext uri="{FF2B5EF4-FFF2-40B4-BE49-F238E27FC236}">
                <a16:creationId xmlns:a16="http://schemas.microsoft.com/office/drawing/2014/main" id="{547728FA-D96F-FA29-A091-EF458453C0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8675" y="2293774"/>
            <a:ext cx="4429125" cy="3352800"/>
          </a:xfrm>
          <a:prstGeom prst="rect">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pic>
    </p:spTree>
    <p:extLst>
      <p:ext uri="{BB962C8B-B14F-4D97-AF65-F5344CB8AC3E}">
        <p14:creationId xmlns:p14="http://schemas.microsoft.com/office/powerpoint/2010/main" val="60830125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9E241-C341-4F32-E5FD-60B59A4D4C6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6F006C29-FCCD-318D-6745-AED61DB8866B}"/>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9" name="TextBox 8">
            <a:extLst>
              <a:ext uri="{FF2B5EF4-FFF2-40B4-BE49-F238E27FC236}">
                <a16:creationId xmlns:a16="http://schemas.microsoft.com/office/drawing/2014/main" id="{1B2A9F82-1942-8CD5-B1A2-2615A2618505}"/>
              </a:ext>
            </a:extLst>
          </p:cNvPr>
          <p:cNvSpPr txBox="1"/>
          <p:nvPr/>
        </p:nvSpPr>
        <p:spPr>
          <a:xfrm>
            <a:off x="692150" y="3059668"/>
            <a:ext cx="10807700"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4800">
                <a:gradFill flip="none" rotWithShape="1">
                  <a:gsLst>
                    <a:gs pos="0">
                      <a:srgbClr val="D59ED7"/>
                    </a:gs>
                    <a:gs pos="68000">
                      <a:srgbClr val="8DC8E8"/>
                    </a:gs>
                  </a:gsLst>
                  <a:lin ang="10800000" scaled="1"/>
                  <a:tileRect/>
                </a:gradFill>
              </a:rPr>
              <a:t>Conclusion</a:t>
            </a:r>
          </a:p>
        </p:txBody>
      </p:sp>
    </p:spTree>
    <p:extLst>
      <p:ext uri="{BB962C8B-B14F-4D97-AF65-F5344CB8AC3E}">
        <p14:creationId xmlns:p14="http://schemas.microsoft.com/office/powerpoint/2010/main" val="1712326557"/>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20B1B9-1CD2-F949-7096-128E6930469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D87061C2-CA9E-A4BF-1E23-1129F4A4E04A}"/>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5" name="Title 1">
            <a:extLst>
              <a:ext uri="{FF2B5EF4-FFF2-40B4-BE49-F238E27FC236}">
                <a16:creationId xmlns:a16="http://schemas.microsoft.com/office/drawing/2014/main" id="{F4CB0789-B7BE-4AC1-CC78-7011506E223B}"/>
              </a:ext>
            </a:extLst>
          </p:cNvPr>
          <p:cNvSpPr>
            <a:spLocks noGrp="1"/>
          </p:cNvSpPr>
          <p:nvPr/>
        </p:nvSpPr>
        <p:spPr>
          <a:xfrm>
            <a:off x="588772" y="523081"/>
            <a:ext cx="11018520" cy="184665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US"/>
              <a:t>Azure Functions is an </a:t>
            </a:r>
            <a:br>
              <a:rPr lang="en-US"/>
            </a:br>
            <a:r>
              <a:rPr lang="en-US"/>
              <a:t>open-source project</a:t>
            </a:r>
            <a:br>
              <a:rPr lang="en-US"/>
            </a:br>
            <a:r>
              <a:rPr lang="en-US" sz="2400" spc="0">
                <a:gradFill>
                  <a:gsLst>
                    <a:gs pos="68000">
                      <a:srgbClr val="8DC8E8"/>
                    </a:gs>
                    <a:gs pos="32000">
                      <a:srgbClr val="D59ED7"/>
                    </a:gs>
                    <a:gs pos="0">
                      <a:srgbClr val="FFA38B"/>
                    </a:gs>
                    <a:gs pos="100000">
                      <a:srgbClr val="49C5B1"/>
                    </a:gs>
                  </a:gsLst>
                  <a:path path="circle">
                    <a:fillToRect l="100000" t="100000"/>
                  </a:path>
                </a:gradFill>
              </a:rPr>
              <a:t>Functions runtime and all</a:t>
            </a:r>
            <a:br>
              <a:rPr lang="en-US" sz="2400" spc="0">
                <a:gradFill>
                  <a:gsLst>
                    <a:gs pos="68000">
                      <a:srgbClr val="8DC8E8"/>
                    </a:gs>
                    <a:gs pos="32000">
                      <a:srgbClr val="D59ED7"/>
                    </a:gs>
                    <a:gs pos="0">
                      <a:srgbClr val="FFA38B"/>
                    </a:gs>
                    <a:gs pos="100000">
                      <a:srgbClr val="49C5B1"/>
                    </a:gs>
                  </a:gsLst>
                  <a:path path="circle">
                    <a:fillToRect l="100000" t="100000"/>
                  </a:path>
                </a:gradFill>
              </a:rPr>
            </a:br>
            <a:r>
              <a:rPr lang="en-US" sz="2400" spc="0">
                <a:gradFill>
                  <a:gsLst>
                    <a:gs pos="68000">
                      <a:srgbClr val="8DC8E8"/>
                    </a:gs>
                    <a:gs pos="32000">
                      <a:srgbClr val="D59ED7"/>
                    </a:gs>
                    <a:gs pos="0">
                      <a:srgbClr val="FFA38B"/>
                    </a:gs>
                    <a:gs pos="100000">
                      <a:srgbClr val="49C5B1"/>
                    </a:gs>
                  </a:gsLst>
                  <a:path path="circle">
                    <a:fillToRect l="100000" t="100000"/>
                  </a:path>
                </a:gradFill>
              </a:rPr>
              <a:t>extensions are fully open-source</a:t>
            </a:r>
            <a:endParaRPr lang="en-US" spc="0">
              <a:gradFill>
                <a:gsLst>
                  <a:gs pos="68000">
                    <a:srgbClr val="8DC8E8"/>
                  </a:gs>
                  <a:gs pos="32000">
                    <a:srgbClr val="D59ED7"/>
                  </a:gs>
                  <a:gs pos="0">
                    <a:srgbClr val="FFA38B"/>
                  </a:gs>
                  <a:gs pos="100000">
                    <a:srgbClr val="49C5B1"/>
                  </a:gs>
                </a:gsLst>
                <a:path path="circle">
                  <a:fillToRect l="100000" t="100000"/>
                </a:path>
              </a:gradFill>
            </a:endParaRPr>
          </a:p>
        </p:txBody>
      </p:sp>
      <p:sp>
        <p:nvSpPr>
          <p:cNvPr id="6" name="Content Placeholder 2">
            <a:extLst>
              <a:ext uri="{FF2B5EF4-FFF2-40B4-BE49-F238E27FC236}">
                <a16:creationId xmlns:a16="http://schemas.microsoft.com/office/drawing/2014/main" id="{AA87FB48-4E07-BB4F-63F2-23D847AB65C7}"/>
              </a:ext>
            </a:extLst>
          </p:cNvPr>
          <p:cNvSpPr>
            <a:spLocks noGrp="1"/>
          </p:cNvSpPr>
          <p:nvPr/>
        </p:nvSpPr>
        <p:spPr>
          <a:xfrm>
            <a:off x="584708" y="3083591"/>
            <a:ext cx="5674361" cy="123110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000">
                <a:gradFill flip="none" rotWithShape="1">
                  <a:gsLst>
                    <a:gs pos="68219">
                      <a:srgbClr val="8DC8E8"/>
                    </a:gs>
                    <a:gs pos="31800">
                      <a:srgbClr val="D59ED7"/>
                    </a:gs>
                    <a:gs pos="0">
                      <a:srgbClr val="FFA38B"/>
                    </a:gs>
                    <a:gs pos="100000">
                      <a:srgbClr val="49C5B1"/>
                    </a:gs>
                  </a:gsLst>
                  <a:path path="circle">
                    <a:fillToRect l="100000" t="100000"/>
                  </a:path>
                  <a:tileRect r="-100000" b="-100000"/>
                </a:gradFill>
                <a:latin typeface="+mj-lt"/>
              </a:rPr>
              <a:t>Azure Functions Core Tools </a:t>
            </a:r>
            <a:r>
              <a:rPr lang="en-US" sz="2000"/>
              <a:t>lets you develop and test your functions on your local computer from the command prompt or terminal, and the local functions can connect to live Azure services</a:t>
            </a:r>
          </a:p>
        </p:txBody>
      </p:sp>
      <p:sp>
        <p:nvSpPr>
          <p:cNvPr id="7" name="Rectangle 6">
            <a:extLst>
              <a:ext uri="{FF2B5EF4-FFF2-40B4-BE49-F238E27FC236}">
                <a16:creationId xmlns:a16="http://schemas.microsoft.com/office/drawing/2014/main" id="{7314FA6A-7AF0-CB18-292F-DB6E0898A1D4}"/>
              </a:ext>
            </a:extLst>
          </p:cNvPr>
          <p:cNvSpPr/>
          <p:nvPr/>
        </p:nvSpPr>
        <p:spPr bwMode="auto">
          <a:xfrm>
            <a:off x="1189230" y="5909891"/>
            <a:ext cx="6926580" cy="374710"/>
          </a:xfrm>
          <a:prstGeom prst="rect">
            <a:avLst/>
          </a:prstGeom>
          <a:noFill/>
          <a:ln w="9525" cap="flat" cmpd="sng" algn="ctr">
            <a:noFill/>
            <a:prstDash val="solid"/>
            <a:headEnd type="none" w="med" len="med"/>
            <a:tailEnd type="none" w="med" len="med"/>
          </a:ln>
          <a:effectLst/>
        </p:spPr>
        <p:txBody>
          <a:bodyPr rot="0" spcFirstLastPara="0" vert="horz" wrap="square" lIns="0" tIns="146304"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defTabSz="914192"/>
            <a:r>
              <a:rPr lang="en-US" sz="1400">
                <a:solidFill>
                  <a:srgbClr val="FFFFFF"/>
                </a:solidFill>
                <a:latin typeface="Segoe UI Semibold"/>
                <a:ea typeface="Segoe UI Black" panose="020B0A02040204020203" pitchFamily="34" charset="0"/>
              </a:rPr>
              <a:t>Learn more </a:t>
            </a:r>
            <a:r>
              <a:rPr lang="en-US" sz="1400">
                <a:solidFill>
                  <a:srgbClr val="D2D2D2">
                    <a:lumMod val="75000"/>
                  </a:srgbClr>
                </a:solidFill>
                <a:latin typeface="Segoe UI Semibold"/>
                <a:ea typeface="Segoe UI Black" panose="020B0A02040204020203" pitchFamily="34" charset="0"/>
              </a:rPr>
              <a:t>|</a:t>
            </a:r>
            <a:r>
              <a:rPr lang="en-US" sz="1400">
                <a:solidFill>
                  <a:srgbClr val="FFFFFF"/>
                </a:solidFill>
                <a:latin typeface="Segoe UI Semibold"/>
                <a:ea typeface="Segoe UI Black" panose="020B0A02040204020203" pitchFamily="34" charset="0"/>
              </a:rPr>
              <a:t> </a:t>
            </a:r>
            <a:r>
              <a:rPr lang="en-US" sz="1400">
                <a:solidFill>
                  <a:srgbClr val="D59ED7"/>
                </a:solidFill>
                <a:latin typeface="Segoe UI Semibold"/>
                <a:ea typeface="Segoe UI Black" panose="020B0A02040204020203" pitchFamily="34" charset="0"/>
                <a:hlinkClick r:id="rId4">
                  <a:extLst>
                    <a:ext uri="{A12FA001-AC4F-418D-AE19-62706E023703}">
                      <ahyp:hlinkClr xmlns:ahyp="http://schemas.microsoft.com/office/drawing/2018/hyperlinkcolor" val="tx"/>
                    </a:ext>
                  </a:extLst>
                </a:hlinkClick>
              </a:rPr>
              <a:t>https://github.com/Azure/Azure-Functions</a:t>
            </a:r>
            <a:endParaRPr lang="en-US" sz="1400">
              <a:solidFill>
                <a:srgbClr val="D59ED7"/>
              </a:solidFill>
              <a:latin typeface="Segoe UI Semibold"/>
              <a:ea typeface="Segoe UI Black" panose="020B0A02040204020203" pitchFamily="34" charset="0"/>
            </a:endParaRPr>
          </a:p>
        </p:txBody>
      </p:sp>
      <p:pic>
        <p:nvPicPr>
          <p:cNvPr id="8" name="Graphic 15" descr="azure functions">
            <a:extLst>
              <a:ext uri="{FF2B5EF4-FFF2-40B4-BE49-F238E27FC236}">
                <a16:creationId xmlns:a16="http://schemas.microsoft.com/office/drawing/2014/main" id="{9DBB603C-C4C4-CB40-82F1-BDFB73DF024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761386" y="1587383"/>
            <a:ext cx="1388397" cy="1388397"/>
          </a:xfrm>
          <a:prstGeom prst="rect">
            <a:avLst/>
          </a:prstGeom>
          <a:effectLst>
            <a:outerShdw blurRad="63500" dist="127000" dir="2700000" algn="tl" rotWithShape="0">
              <a:prstClr val="black">
                <a:alpha val="50000"/>
              </a:prstClr>
            </a:outerShdw>
          </a:effectLst>
        </p:spPr>
      </p:pic>
      <p:sp>
        <p:nvSpPr>
          <p:cNvPr id="10" name="TextBox 16">
            <a:extLst>
              <a:ext uri="{FF2B5EF4-FFF2-40B4-BE49-F238E27FC236}">
                <a16:creationId xmlns:a16="http://schemas.microsoft.com/office/drawing/2014/main" id="{1F8C5693-C32B-25D0-2E6D-513845F2A20C}"/>
              </a:ext>
            </a:extLst>
          </p:cNvPr>
          <p:cNvSpPr txBox="1"/>
          <p:nvPr/>
        </p:nvSpPr>
        <p:spPr>
          <a:xfrm>
            <a:off x="10312916" y="3145146"/>
            <a:ext cx="320601" cy="553998"/>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l"/>
            <a:r>
              <a:rPr lang="en-US" sz="3600">
                <a:latin typeface="+mj-lt"/>
              </a:rPr>
              <a:t>+</a:t>
            </a:r>
          </a:p>
        </p:txBody>
      </p:sp>
      <p:pic>
        <p:nvPicPr>
          <p:cNvPr id="11" name="Graphic 17" descr="github">
            <a:extLst>
              <a:ext uri="{FF2B5EF4-FFF2-40B4-BE49-F238E27FC236}">
                <a16:creationId xmlns:a16="http://schemas.microsoft.com/office/drawing/2014/main" id="{FE510B3D-5C92-EFE2-8EA5-7622898DE4E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761386" y="4013983"/>
            <a:ext cx="1388397" cy="1388397"/>
          </a:xfrm>
          <a:prstGeom prst="rect">
            <a:avLst/>
          </a:prstGeom>
          <a:effectLst>
            <a:outerShdw blurRad="63500" dist="127000" dir="2700000" algn="tl" rotWithShape="0">
              <a:prstClr val="black">
                <a:alpha val="50000"/>
              </a:prstClr>
            </a:outerShdw>
          </a:effectLst>
        </p:spPr>
      </p:pic>
      <p:grpSp>
        <p:nvGrpSpPr>
          <p:cNvPr id="12" name="Group 11">
            <a:extLst>
              <a:ext uri="{FF2B5EF4-FFF2-40B4-BE49-F238E27FC236}">
                <a16:creationId xmlns:a16="http://schemas.microsoft.com/office/drawing/2014/main" id="{FA03D00C-7F9C-A682-D64D-E43F07A57344}"/>
              </a:ext>
              <a:ext uri="{C183D7F6-B498-43B3-948B-1728B52AA6E4}">
                <adec:decorative xmlns:adec="http://schemas.microsoft.com/office/drawing/2017/decorative" val="1"/>
              </a:ext>
            </a:extLst>
          </p:cNvPr>
          <p:cNvGrpSpPr/>
          <p:nvPr/>
        </p:nvGrpSpPr>
        <p:grpSpPr>
          <a:xfrm>
            <a:off x="584709" y="5859575"/>
            <a:ext cx="475343" cy="475343"/>
            <a:chOff x="584200" y="5793694"/>
            <a:chExt cx="475343" cy="475343"/>
          </a:xfrm>
        </p:grpSpPr>
        <p:sp>
          <p:nvSpPr>
            <p:cNvPr id="13" name="Oval 12">
              <a:extLst>
                <a:ext uri="{FF2B5EF4-FFF2-40B4-BE49-F238E27FC236}">
                  <a16:creationId xmlns:a16="http://schemas.microsoft.com/office/drawing/2014/main" id="{A90A2538-3644-3869-FB1B-2A4288B067E8}"/>
                </a:ext>
              </a:extLst>
            </p:cNvPr>
            <p:cNvSpPr/>
            <p:nvPr/>
          </p:nvSpPr>
          <p:spPr bwMode="auto">
            <a:xfrm>
              <a:off x="584200" y="5793694"/>
              <a:ext cx="475343" cy="475343"/>
            </a:xfrm>
            <a:prstGeom prst="ellipse">
              <a:avLst/>
            </a:prstGeom>
            <a:solidFill>
              <a:schemeClr val="bg1"/>
            </a:solidFill>
            <a:ln w="19050">
              <a:gradFill flip="none" rotWithShape="1">
                <a:gsLst>
                  <a:gs pos="0">
                    <a:srgbClr val="FFA38B"/>
                  </a:gs>
                  <a:gs pos="100000">
                    <a:srgbClr val="49C5B1"/>
                  </a:gs>
                  <a:gs pos="68000">
                    <a:srgbClr val="8DC8E8"/>
                  </a:gs>
                  <a:gs pos="32000">
                    <a:srgbClr val="D59ED7"/>
                  </a:gs>
                </a:gsLst>
                <a:path path="circle">
                  <a:fillToRect l="100000" t="100000"/>
                </a:path>
                <a:tileRect r="-100000" b="-100000"/>
              </a:gra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none" lIns="179259" tIns="143407" rIns="179259" bIns="143407"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endParaRPr>
            </a:p>
          </p:txBody>
        </p:sp>
        <p:sp>
          <p:nvSpPr>
            <p:cNvPr id="14" name="Graphic 20">
              <a:extLst>
                <a:ext uri="{FF2B5EF4-FFF2-40B4-BE49-F238E27FC236}">
                  <a16:creationId xmlns:a16="http://schemas.microsoft.com/office/drawing/2014/main" id="{D10BEE49-8E1B-B04F-461A-342703AECA2D}"/>
                </a:ext>
              </a:extLst>
            </p:cNvPr>
            <p:cNvSpPr/>
            <p:nvPr/>
          </p:nvSpPr>
          <p:spPr>
            <a:xfrm>
              <a:off x="736145" y="5955161"/>
              <a:ext cx="171452" cy="152409"/>
            </a:xfrm>
            <a:custGeom>
              <a:avLst/>
              <a:gdLst>
                <a:gd name="connsiteX0" fmla="*/ 101956 w 171452"/>
                <a:gd name="connsiteY0" fmla="*/ 2950 h 152409"/>
                <a:gd name="connsiteX1" fmla="*/ 88489 w 171452"/>
                <a:gd name="connsiteY1" fmla="*/ 2634 h 152409"/>
                <a:gd name="connsiteX2" fmla="*/ 88173 w 171452"/>
                <a:gd name="connsiteY2" fmla="*/ 16100 h 152409"/>
                <a:gd name="connsiteX3" fmla="*/ 88592 w 171452"/>
                <a:gd name="connsiteY3" fmla="*/ 16513 h 152409"/>
                <a:gd name="connsiteX4" fmla="*/ 139732 w 171452"/>
                <a:gd name="connsiteY4" fmla="*/ 66920 h 152409"/>
                <a:gd name="connsiteX5" fmla="*/ 9525 w 171452"/>
                <a:gd name="connsiteY5" fmla="*/ 66920 h 152409"/>
                <a:gd name="connsiteX6" fmla="*/ 0 w 171452"/>
                <a:gd name="connsiteY6" fmla="*/ 76445 h 152409"/>
                <a:gd name="connsiteX7" fmla="*/ 9525 w 171452"/>
                <a:gd name="connsiteY7" fmla="*/ 85970 h 152409"/>
                <a:gd name="connsiteX8" fmla="*/ 139684 w 171452"/>
                <a:gd name="connsiteY8" fmla="*/ 85970 h 152409"/>
                <a:gd name="connsiteX9" fmla="*/ 88583 w 171452"/>
                <a:gd name="connsiteY9" fmla="*/ 136309 h 152409"/>
                <a:gd name="connsiteX10" fmla="*/ 88899 w 171452"/>
                <a:gd name="connsiteY10" fmla="*/ 149776 h 152409"/>
                <a:gd name="connsiteX11" fmla="*/ 101946 w 171452"/>
                <a:gd name="connsiteY11" fmla="*/ 149873 h 152409"/>
                <a:gd name="connsiteX12" fmla="*/ 167907 w 171452"/>
                <a:gd name="connsiteY12" fmla="*/ 84893 h 152409"/>
                <a:gd name="connsiteX13" fmla="*/ 168024 w 171452"/>
                <a:gd name="connsiteY13" fmla="*/ 68056 h 152409"/>
                <a:gd name="connsiteX14" fmla="*/ 167907 w 171452"/>
                <a:gd name="connsiteY14" fmla="*/ 67939 h 152409"/>
                <a:gd name="connsiteX15" fmla="*/ 101946 w 171452"/>
                <a:gd name="connsiteY15" fmla="*/ 2950 h 1524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71452" h="152409">
                  <a:moveTo>
                    <a:pt x="101956" y="2950"/>
                  </a:moveTo>
                  <a:cubicBezTo>
                    <a:pt x="98324" y="-856"/>
                    <a:pt x="92295" y="-998"/>
                    <a:pt x="88489" y="2634"/>
                  </a:cubicBezTo>
                  <a:cubicBezTo>
                    <a:pt x="84683" y="6265"/>
                    <a:pt x="84541" y="12294"/>
                    <a:pt x="88173" y="16100"/>
                  </a:cubicBezTo>
                  <a:cubicBezTo>
                    <a:pt x="88308" y="16242"/>
                    <a:pt x="88448" y="16380"/>
                    <a:pt x="88592" y="16513"/>
                  </a:cubicBezTo>
                  <a:lnTo>
                    <a:pt x="139732" y="66920"/>
                  </a:lnTo>
                  <a:lnTo>
                    <a:pt x="9525" y="66920"/>
                  </a:lnTo>
                  <a:cubicBezTo>
                    <a:pt x="4265" y="66920"/>
                    <a:pt x="0" y="71184"/>
                    <a:pt x="0" y="76445"/>
                  </a:cubicBezTo>
                  <a:cubicBezTo>
                    <a:pt x="0" y="81705"/>
                    <a:pt x="4265" y="85970"/>
                    <a:pt x="9525" y="85970"/>
                  </a:cubicBezTo>
                  <a:lnTo>
                    <a:pt x="139684" y="85970"/>
                  </a:lnTo>
                  <a:lnTo>
                    <a:pt x="88583" y="136309"/>
                  </a:lnTo>
                  <a:cubicBezTo>
                    <a:pt x="84951" y="140115"/>
                    <a:pt x="85093" y="146145"/>
                    <a:pt x="88899" y="149776"/>
                  </a:cubicBezTo>
                  <a:cubicBezTo>
                    <a:pt x="92539" y="153249"/>
                    <a:pt x="98254" y="153292"/>
                    <a:pt x="101946" y="149873"/>
                  </a:cubicBezTo>
                  <a:lnTo>
                    <a:pt x="167907" y="84893"/>
                  </a:lnTo>
                  <a:cubicBezTo>
                    <a:pt x="172588" y="80276"/>
                    <a:pt x="172641" y="72737"/>
                    <a:pt x="168024" y="68056"/>
                  </a:cubicBezTo>
                  <a:cubicBezTo>
                    <a:pt x="167985" y="68017"/>
                    <a:pt x="167946" y="67978"/>
                    <a:pt x="167907" y="67939"/>
                  </a:cubicBezTo>
                  <a:lnTo>
                    <a:pt x="101946" y="2950"/>
                  </a:lnTo>
                  <a:close/>
                </a:path>
              </a:pathLst>
            </a:custGeom>
            <a:gradFill flip="none" rotWithShape="1">
              <a:gsLst>
                <a:gs pos="100000">
                  <a:srgbClr val="49C5B1"/>
                </a:gs>
                <a:gs pos="68000">
                  <a:srgbClr val="8DC8E8"/>
                </a:gs>
                <a:gs pos="32000">
                  <a:srgbClr val="D59ED7"/>
                </a:gs>
                <a:gs pos="0">
                  <a:srgbClr val="FFA38B"/>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0" rIns="0" bIns="0" anchor="ctr" anchorCtr="0">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algn="ctr" fontAlgn="base">
                <a:spcBef>
                  <a:spcPct val="0"/>
                </a:spcBef>
                <a:spcAft>
                  <a:spcPct val="0"/>
                </a:spcAft>
              </a:pPr>
              <a:endParaRPr lang="en-US" sz="1400" b="1">
                <a:ln w="3175">
                  <a:noFill/>
                </a:ln>
                <a:gradFill>
                  <a:gsLst>
                    <a:gs pos="55747">
                      <a:srgbClr val="000000"/>
                    </a:gs>
                    <a:gs pos="37000">
                      <a:srgbClr val="000000"/>
                    </a:gs>
                  </a:gsLst>
                  <a:lin ang="5400000" scaled="1"/>
                </a:gradFill>
                <a:latin typeface="Segoe UI Semibold"/>
                <a:cs typeface="Segoe UI" pitchFamily="34" charset="0"/>
              </a:endParaRPr>
            </a:p>
          </p:txBody>
        </p:sp>
      </p:grpSp>
    </p:spTree>
    <p:extLst>
      <p:ext uri="{BB962C8B-B14F-4D97-AF65-F5344CB8AC3E}">
        <p14:creationId xmlns:p14="http://schemas.microsoft.com/office/powerpoint/2010/main" val="3823019307"/>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16793F1-B972-8EED-0FCF-8A3CBD9E5A71}"/>
              </a:ext>
            </a:extLst>
          </p:cNvPr>
          <p:cNvSpPr txBox="1"/>
          <p:nvPr/>
        </p:nvSpPr>
        <p:spPr>
          <a:xfrm>
            <a:off x="692150" y="3059668"/>
            <a:ext cx="10807700"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4800">
                <a:gradFill flip="none" rotWithShape="1">
                  <a:gsLst>
                    <a:gs pos="0">
                      <a:srgbClr val="D59ED7"/>
                    </a:gs>
                    <a:gs pos="68000">
                      <a:srgbClr val="8DC8E8"/>
                    </a:gs>
                  </a:gsLst>
                  <a:lin ang="10800000" scaled="1"/>
                  <a:tileRect/>
                </a:gradFill>
              </a:rPr>
              <a:t>Architecting for Azure</a:t>
            </a:r>
          </a:p>
        </p:txBody>
      </p:sp>
    </p:spTree>
    <p:extLst>
      <p:ext uri="{BB962C8B-B14F-4D97-AF65-F5344CB8AC3E}">
        <p14:creationId xmlns:p14="http://schemas.microsoft.com/office/powerpoint/2010/main" val="1434255250"/>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1FF96-BE25-ABD5-E5D9-A282E548C952}"/>
              </a:ext>
            </a:extLst>
          </p:cNvPr>
          <p:cNvSpPr>
            <a:spLocks noGrp="1"/>
          </p:cNvSpPr>
          <p:nvPr>
            <p:ph type="title"/>
          </p:nvPr>
        </p:nvSpPr>
        <p:spPr>
          <a:xfrm>
            <a:off x="588263" y="2873414"/>
            <a:ext cx="4159950" cy="1107996"/>
          </a:xfrm>
        </p:spPr>
        <p:txBody>
          <a:bodyPr/>
          <a:lstStyle/>
          <a:p>
            <a:r>
              <a:rPr lang="en-US"/>
              <a:t>Azure Functions</a:t>
            </a:r>
            <a:br>
              <a:rPr lang="en-US"/>
            </a:br>
            <a:r>
              <a:rPr lang="en-US">
                <a:gradFill>
                  <a:gsLst>
                    <a:gs pos="0">
                      <a:srgbClr val="FFA38B"/>
                    </a:gs>
                    <a:gs pos="100000">
                      <a:srgbClr val="49C5B1"/>
                    </a:gs>
                    <a:gs pos="68000">
                      <a:srgbClr val="8DC8E8"/>
                    </a:gs>
                    <a:gs pos="32000">
                      <a:srgbClr val="D59ED7"/>
                    </a:gs>
                  </a:gsLst>
                  <a:path path="circle">
                    <a:fillToRect l="100000" t="100000"/>
                  </a:path>
                </a:gradFill>
              </a:rPr>
              <a:t>Hosting Options</a:t>
            </a:r>
          </a:p>
        </p:txBody>
      </p:sp>
      <p:sp>
        <p:nvSpPr>
          <p:cNvPr id="4" name="Picture Placeholder 3" descr="People in a business meeting room">
            <a:extLst>
              <a:ext uri="{FF2B5EF4-FFF2-40B4-BE49-F238E27FC236}">
                <a16:creationId xmlns:a16="http://schemas.microsoft.com/office/drawing/2014/main" id="{0B37E0AD-280E-4F01-2A36-97171A945CE4}"/>
              </a:ext>
            </a:extLst>
          </p:cNvPr>
          <p:cNvSpPr>
            <a:spLocks noGrp="1"/>
          </p:cNvSpPr>
          <p:nvPr>
            <p:ph type="pic" sz="quarter" idx="11"/>
          </p:nvPr>
        </p:nvSpPr>
        <p:spPr/>
        <p:txBody>
          <a:bodyPr/>
          <a:lstStyle/>
          <a:p>
            <a:endParaRPr lang="en-US"/>
          </a:p>
        </p:txBody>
      </p:sp>
      <p:pic>
        <p:nvPicPr>
          <p:cNvPr id="6" name="Graphic 5">
            <a:extLst>
              <a:ext uri="{FF2B5EF4-FFF2-40B4-BE49-F238E27FC236}">
                <a16:creationId xmlns:a16="http://schemas.microsoft.com/office/drawing/2014/main" id="{FCD11D9F-A231-F89D-3BE6-967217F0C110}"/>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a:off x="588263" y="2222085"/>
            <a:ext cx="691756" cy="651329"/>
          </a:xfrm>
          <a:prstGeom prst="rect">
            <a:avLst/>
          </a:prstGeom>
        </p:spPr>
      </p:pic>
      <p:pic>
        <p:nvPicPr>
          <p:cNvPr id="3" name="Picture 2">
            <a:extLst>
              <a:ext uri="{FF2B5EF4-FFF2-40B4-BE49-F238E27FC236}">
                <a16:creationId xmlns:a16="http://schemas.microsoft.com/office/drawing/2014/main" id="{F5D13177-6742-4B50-4DFF-42D06F515B9E}"/>
              </a:ext>
              <a:ext uri="{C183D7F6-B498-43B3-948B-1728B52AA6E4}">
                <adec:decorative xmlns:adec="http://schemas.microsoft.com/office/drawing/2017/decorative" val="1"/>
              </a:ext>
            </a:extLst>
          </p:cNvPr>
          <p:cNvPicPr>
            <a:picLocks noChangeAspect="1"/>
          </p:cNvPicPr>
          <p:nvPr/>
        </p:nvPicPr>
        <p:blipFill rotWithShape="1">
          <a:blip r:embed="rId4"/>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314518169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1480B4-0F4E-C4E9-C40C-EB0FE2100CE6}"/>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9" name="TextBox 8">
            <a:extLst>
              <a:ext uri="{FF2B5EF4-FFF2-40B4-BE49-F238E27FC236}">
                <a16:creationId xmlns:a16="http://schemas.microsoft.com/office/drawing/2014/main" id="{316793F1-B972-8EED-0FCF-8A3CBD9E5A71}"/>
              </a:ext>
            </a:extLst>
          </p:cNvPr>
          <p:cNvSpPr txBox="1"/>
          <p:nvPr/>
        </p:nvSpPr>
        <p:spPr>
          <a:xfrm>
            <a:off x="692150" y="3059668"/>
            <a:ext cx="10807700"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4800">
                <a:gradFill flip="none" rotWithShape="1">
                  <a:gsLst>
                    <a:gs pos="0">
                      <a:srgbClr val="D59ED7"/>
                    </a:gs>
                    <a:gs pos="68000">
                      <a:srgbClr val="8DC8E8"/>
                    </a:gs>
                  </a:gsLst>
                  <a:lin ang="10800000" scaled="1"/>
                  <a:tileRect/>
                </a:gradFill>
              </a:rPr>
              <a:t>Introduction</a:t>
            </a:r>
          </a:p>
        </p:txBody>
      </p:sp>
    </p:spTree>
    <p:extLst>
      <p:ext uri="{BB962C8B-B14F-4D97-AF65-F5344CB8AC3E}">
        <p14:creationId xmlns:p14="http://schemas.microsoft.com/office/powerpoint/2010/main" val="3161895115"/>
      </p:ext>
    </p:extLst>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9">
            <a:extLst>
              <a:ext uri="{FF2B5EF4-FFF2-40B4-BE49-F238E27FC236}">
                <a16:creationId xmlns:a16="http://schemas.microsoft.com/office/drawing/2014/main" id="{BD2382B0-31B8-CFEC-C2C2-42C0A16EE541}"/>
              </a:ext>
              <a:ext uri="{C183D7F6-B498-43B3-948B-1728B52AA6E4}">
                <adec:decorative xmlns:adec="http://schemas.microsoft.com/office/drawing/2017/decorative" val="1"/>
              </a:ext>
            </a:extLst>
          </p:cNvPr>
          <p:cNvSpPr>
            <a:spLocks/>
          </p:cNvSpPr>
          <p:nvPr/>
        </p:nvSpPr>
        <p:spPr bwMode="auto">
          <a:xfrm>
            <a:off x="6540500" y="585788"/>
            <a:ext cx="5063237" cy="5619717"/>
          </a:xfrm>
          <a:prstGeom prst="roundRect">
            <a:avLst>
              <a:gd name="adj" fmla="val 3484"/>
            </a:avLst>
          </a:prstGeom>
          <a:solidFill>
            <a:schemeClr val="bg1">
              <a:lumMod val="50000"/>
              <a:lumOff val="50000"/>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000000"/>
              </a:solidFill>
              <a:cs typeface="Segoe UI" pitchFamily="34" charset="0"/>
            </a:endParaRPr>
          </a:p>
        </p:txBody>
      </p:sp>
      <p:grpSp>
        <p:nvGrpSpPr>
          <p:cNvPr id="13" name="lightning">
            <a:extLst>
              <a:ext uri="{FF2B5EF4-FFF2-40B4-BE49-F238E27FC236}">
                <a16:creationId xmlns:a16="http://schemas.microsoft.com/office/drawing/2014/main" id="{72DB57F6-49C3-706D-4010-2F593C267899}"/>
              </a:ext>
              <a:ext uri="{C183D7F6-B498-43B3-948B-1728B52AA6E4}">
                <adec:decorative xmlns:adec="http://schemas.microsoft.com/office/drawing/2017/decorative" val="1"/>
              </a:ext>
            </a:extLst>
          </p:cNvPr>
          <p:cNvGrpSpPr/>
          <p:nvPr/>
        </p:nvGrpSpPr>
        <p:grpSpPr>
          <a:xfrm>
            <a:off x="8932375" y="2002515"/>
            <a:ext cx="279487" cy="542118"/>
            <a:chOff x="3404177" y="1724129"/>
            <a:chExt cx="544355" cy="1055884"/>
          </a:xfrm>
          <a:effectLst>
            <a:outerShdw blurRad="63500" dist="127000" dir="2700000" algn="ctr" rotWithShape="0">
              <a:srgbClr val="000000">
                <a:alpha val="50000"/>
              </a:srgbClr>
            </a:outerShdw>
          </a:effectLst>
        </p:grpSpPr>
        <p:sp>
          <p:nvSpPr>
            <p:cNvPr id="14" name="Freeform: Shape 20">
              <a:extLst>
                <a:ext uri="{FF2B5EF4-FFF2-40B4-BE49-F238E27FC236}">
                  <a16:creationId xmlns:a16="http://schemas.microsoft.com/office/drawing/2014/main" id="{840862B3-63A0-A48E-E2EB-3670237CCDD5}"/>
                </a:ext>
              </a:extLst>
            </p:cNvPr>
            <p:cNvSpPr/>
            <p:nvPr/>
          </p:nvSpPr>
          <p:spPr>
            <a:xfrm>
              <a:off x="3404177" y="1724129"/>
              <a:ext cx="544355" cy="1055884"/>
            </a:xfrm>
            <a:custGeom>
              <a:avLst/>
              <a:gdLst>
                <a:gd name="connsiteX0" fmla="*/ 537789 w 544354"/>
                <a:gd name="connsiteY0" fmla="*/ 0 h 1055883"/>
                <a:gd name="connsiteX1" fmla="*/ 188199 w 544354"/>
                <a:gd name="connsiteY1" fmla="*/ 0 h 1055883"/>
                <a:gd name="connsiteX2" fmla="*/ 0 w 544354"/>
                <a:gd name="connsiteY2" fmla="*/ 530677 h 1055883"/>
                <a:gd name="connsiteX3" fmla="*/ 229504 w 544354"/>
                <a:gd name="connsiteY3" fmla="*/ 532319 h 1055883"/>
                <a:gd name="connsiteX4" fmla="*/ 50332 w 544354"/>
                <a:gd name="connsiteY4" fmla="*/ 1057798 h 1055883"/>
                <a:gd name="connsiteX5" fmla="*/ 545175 w 544354"/>
                <a:gd name="connsiteY5" fmla="*/ 356703 h 1055883"/>
                <a:gd name="connsiteX6" fmla="*/ 304729 w 544354"/>
                <a:gd name="connsiteY6" fmla="*/ 356703 h 105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354" h="1055883">
                  <a:moveTo>
                    <a:pt x="537789" y="0"/>
                  </a:moveTo>
                  <a:lnTo>
                    <a:pt x="188199" y="0"/>
                  </a:lnTo>
                  <a:lnTo>
                    <a:pt x="0" y="530677"/>
                  </a:lnTo>
                  <a:lnTo>
                    <a:pt x="229504" y="532319"/>
                  </a:lnTo>
                  <a:lnTo>
                    <a:pt x="50332" y="1057798"/>
                  </a:lnTo>
                  <a:lnTo>
                    <a:pt x="545175" y="356703"/>
                  </a:lnTo>
                  <a:lnTo>
                    <a:pt x="304729" y="356703"/>
                  </a:lnTo>
                  <a:close/>
                </a:path>
              </a:pathLst>
            </a:custGeom>
            <a:solidFill>
              <a:srgbClr val="0078D4"/>
            </a:solidFill>
            <a:ln w="2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6" name="Freeform: Shape 21">
              <a:extLst>
                <a:ext uri="{FF2B5EF4-FFF2-40B4-BE49-F238E27FC236}">
                  <a16:creationId xmlns:a16="http://schemas.microsoft.com/office/drawing/2014/main" id="{2CC2DDB7-2AFA-4B79-06B9-123F1B3D5968}"/>
                </a:ext>
              </a:extLst>
            </p:cNvPr>
            <p:cNvSpPr/>
            <p:nvPr/>
          </p:nvSpPr>
          <p:spPr>
            <a:xfrm>
              <a:off x="3454509" y="1724129"/>
              <a:ext cx="492381" cy="1055884"/>
            </a:xfrm>
            <a:custGeom>
              <a:avLst/>
              <a:gdLst>
                <a:gd name="connsiteX0" fmla="*/ 254397 w 492380"/>
                <a:gd name="connsiteY0" fmla="*/ 356703 h 1055883"/>
                <a:gd name="connsiteX1" fmla="*/ 487457 w 492380"/>
                <a:gd name="connsiteY1" fmla="*/ 0 h 1055883"/>
                <a:gd name="connsiteX2" fmla="*/ 304729 w 492380"/>
                <a:gd name="connsiteY2" fmla="*/ 0 h 1055883"/>
                <a:gd name="connsiteX3" fmla="*/ 111059 w 492380"/>
                <a:gd name="connsiteY3" fmla="*/ 440954 h 1055883"/>
                <a:gd name="connsiteX4" fmla="*/ 340563 w 492380"/>
                <a:gd name="connsiteY4" fmla="*/ 442869 h 1055883"/>
                <a:gd name="connsiteX5" fmla="*/ 0 w 492380"/>
                <a:gd name="connsiteY5" fmla="*/ 1057798 h 1055883"/>
                <a:gd name="connsiteX6" fmla="*/ 494843 w 492380"/>
                <a:gd name="connsiteY6" fmla="*/ 356703 h 105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2380" h="1055883">
                  <a:moveTo>
                    <a:pt x="254397" y="356703"/>
                  </a:moveTo>
                  <a:lnTo>
                    <a:pt x="487457" y="0"/>
                  </a:lnTo>
                  <a:lnTo>
                    <a:pt x="304729" y="0"/>
                  </a:lnTo>
                  <a:lnTo>
                    <a:pt x="111059" y="440954"/>
                  </a:lnTo>
                  <a:lnTo>
                    <a:pt x="340563" y="442869"/>
                  </a:lnTo>
                  <a:lnTo>
                    <a:pt x="0" y="1057798"/>
                  </a:lnTo>
                  <a:lnTo>
                    <a:pt x="494843" y="356703"/>
                  </a:lnTo>
                  <a:close/>
                </a:path>
              </a:pathLst>
            </a:custGeom>
            <a:solidFill>
              <a:srgbClr val="50E6FF"/>
            </a:solidFill>
            <a:ln w="2721"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17" name="tablet 2">
            <a:extLst>
              <a:ext uri="{FF2B5EF4-FFF2-40B4-BE49-F238E27FC236}">
                <a16:creationId xmlns:a16="http://schemas.microsoft.com/office/drawing/2014/main" id="{EF91CD58-751E-C31F-98C8-FB3447A90B72}"/>
              </a:ext>
              <a:ext uri="{C183D7F6-B498-43B3-948B-1728B52AA6E4}">
                <adec:decorative xmlns:adec="http://schemas.microsoft.com/office/drawing/2017/decorative" val="1"/>
              </a:ext>
            </a:extLst>
          </p:cNvPr>
          <p:cNvGrpSpPr/>
          <p:nvPr/>
        </p:nvGrpSpPr>
        <p:grpSpPr>
          <a:xfrm>
            <a:off x="10262798" y="4338027"/>
            <a:ext cx="592412" cy="592412"/>
            <a:chOff x="8183031" y="3941496"/>
            <a:chExt cx="434987" cy="434987"/>
          </a:xfrm>
          <a:effectLst>
            <a:outerShdw blurRad="63500" dist="127000" dir="2700000" algn="ctr" rotWithShape="0">
              <a:srgbClr val="000000">
                <a:alpha val="50000"/>
              </a:srgbClr>
            </a:outerShdw>
          </a:effectLst>
        </p:grpSpPr>
        <p:sp>
          <p:nvSpPr>
            <p:cNvPr id="18" name="Freeform: Shape 23">
              <a:extLst>
                <a:ext uri="{FF2B5EF4-FFF2-40B4-BE49-F238E27FC236}">
                  <a16:creationId xmlns:a16="http://schemas.microsoft.com/office/drawing/2014/main" id="{90D2D20E-EB53-ECCD-BA19-0A5665DCCB60}"/>
                </a:ext>
              </a:extLst>
            </p:cNvPr>
            <p:cNvSpPr/>
            <p:nvPr/>
          </p:nvSpPr>
          <p:spPr>
            <a:xfrm>
              <a:off x="8185627" y="3989430"/>
              <a:ext cx="430503" cy="340815"/>
            </a:xfrm>
            <a:custGeom>
              <a:avLst/>
              <a:gdLst>
                <a:gd name="connsiteX0" fmla="*/ 403393 w 430502"/>
                <a:gd name="connsiteY0" fmla="*/ 340792 h 340814"/>
                <a:gd name="connsiteX1" fmla="*/ 28344 w 430502"/>
                <a:gd name="connsiteY1" fmla="*/ 340792 h 340814"/>
                <a:gd name="connsiteX2" fmla="*/ 1560 w 430502"/>
                <a:gd name="connsiteY2" fmla="*/ 314037 h 340814"/>
                <a:gd name="connsiteX3" fmla="*/ 1560 w 430502"/>
                <a:gd name="connsiteY3" fmla="*/ 28316 h 340814"/>
                <a:gd name="connsiteX4" fmla="*/ 28344 w 430502"/>
                <a:gd name="connsiteY4" fmla="*/ 1560 h 340814"/>
                <a:gd name="connsiteX5" fmla="*/ 403393 w 430502"/>
                <a:gd name="connsiteY5" fmla="*/ 1560 h 340814"/>
                <a:gd name="connsiteX6" fmla="*/ 430177 w 430502"/>
                <a:gd name="connsiteY6" fmla="*/ 28316 h 340814"/>
                <a:gd name="connsiteX7" fmla="*/ 430177 w 430502"/>
                <a:gd name="connsiteY7" fmla="*/ 314037 h 340814"/>
                <a:gd name="connsiteX8" fmla="*/ 403393 w 430502"/>
                <a:gd name="connsiteY8" fmla="*/ 340792 h 34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502" h="340814">
                  <a:moveTo>
                    <a:pt x="403393" y="340792"/>
                  </a:moveTo>
                  <a:lnTo>
                    <a:pt x="28344" y="340792"/>
                  </a:lnTo>
                  <a:cubicBezTo>
                    <a:pt x="13556" y="340792"/>
                    <a:pt x="1560" y="328809"/>
                    <a:pt x="1560" y="314037"/>
                  </a:cubicBezTo>
                  <a:lnTo>
                    <a:pt x="1560" y="28316"/>
                  </a:lnTo>
                  <a:cubicBezTo>
                    <a:pt x="1560" y="13544"/>
                    <a:pt x="13556" y="1560"/>
                    <a:pt x="28344" y="1560"/>
                  </a:cubicBezTo>
                  <a:lnTo>
                    <a:pt x="403393" y="1560"/>
                  </a:lnTo>
                  <a:cubicBezTo>
                    <a:pt x="418181" y="1560"/>
                    <a:pt x="430177" y="13544"/>
                    <a:pt x="430177" y="28316"/>
                  </a:cubicBezTo>
                  <a:lnTo>
                    <a:pt x="430177" y="314037"/>
                  </a:lnTo>
                  <a:cubicBezTo>
                    <a:pt x="430177" y="328809"/>
                    <a:pt x="418181" y="340792"/>
                    <a:pt x="403393" y="340792"/>
                  </a:cubicBezTo>
                  <a:close/>
                </a:path>
              </a:pathLst>
            </a:custGeom>
            <a:solidFill>
              <a:srgbClr val="0078D4"/>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19" name="Freeform: Shape 24">
              <a:extLst>
                <a:ext uri="{FF2B5EF4-FFF2-40B4-BE49-F238E27FC236}">
                  <a16:creationId xmlns:a16="http://schemas.microsoft.com/office/drawing/2014/main" id="{DB14025A-BDE5-1808-4ABD-E13680F90A27}"/>
                </a:ext>
              </a:extLst>
            </p:cNvPr>
            <p:cNvSpPr/>
            <p:nvPr/>
          </p:nvSpPr>
          <p:spPr>
            <a:xfrm>
              <a:off x="8229691" y="4047465"/>
              <a:ext cx="340815" cy="215251"/>
            </a:xfrm>
            <a:custGeom>
              <a:avLst/>
              <a:gdLst>
                <a:gd name="connsiteX0" fmla="*/ 92324 w 340814"/>
                <a:gd name="connsiteY0" fmla="*/ 116497 h 215251"/>
                <a:gd name="connsiteX1" fmla="*/ 131707 w 340814"/>
                <a:gd name="connsiteY1" fmla="*/ 152824 h 215251"/>
                <a:gd name="connsiteX2" fmla="*/ 193272 w 340814"/>
                <a:gd name="connsiteY2" fmla="*/ 91173 h 215251"/>
                <a:gd name="connsiteX3" fmla="*/ 228506 w 340814"/>
                <a:gd name="connsiteY3" fmla="*/ 123958 h 215251"/>
                <a:gd name="connsiteX4" fmla="*/ 342130 w 340814"/>
                <a:gd name="connsiteY4" fmla="*/ 1560 h 215251"/>
                <a:gd name="connsiteX5" fmla="*/ 342130 w 340814"/>
                <a:gd name="connsiteY5" fmla="*/ 214927 h 215251"/>
                <a:gd name="connsiteX6" fmla="*/ 1560 w 340814"/>
                <a:gd name="connsiteY6" fmla="*/ 214927 h 215251"/>
                <a:gd name="connsiteX7" fmla="*/ 92324 w 340814"/>
                <a:gd name="connsiteY7" fmla="*/ 116497 h 21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0814" h="215251">
                  <a:moveTo>
                    <a:pt x="92324" y="116497"/>
                  </a:moveTo>
                  <a:lnTo>
                    <a:pt x="131707" y="152824"/>
                  </a:lnTo>
                  <a:lnTo>
                    <a:pt x="193272" y="91173"/>
                  </a:lnTo>
                  <a:lnTo>
                    <a:pt x="228506" y="123958"/>
                  </a:lnTo>
                  <a:lnTo>
                    <a:pt x="342130" y="1560"/>
                  </a:lnTo>
                  <a:lnTo>
                    <a:pt x="342130" y="214927"/>
                  </a:lnTo>
                  <a:lnTo>
                    <a:pt x="1560" y="214927"/>
                  </a:lnTo>
                  <a:lnTo>
                    <a:pt x="92324" y="116497"/>
                  </a:lnTo>
                  <a:close/>
                </a:path>
              </a:pathLst>
            </a:custGeom>
            <a:solidFill>
              <a:srgbClr val="50E6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sp>
          <p:nvSpPr>
            <p:cNvPr id="31" name="Freeform: Shape 25">
              <a:extLst>
                <a:ext uri="{FF2B5EF4-FFF2-40B4-BE49-F238E27FC236}">
                  <a16:creationId xmlns:a16="http://schemas.microsoft.com/office/drawing/2014/main" id="{69A5DD64-1716-788D-05F9-5AFE6809B2CC}"/>
                </a:ext>
              </a:extLst>
            </p:cNvPr>
            <p:cNvSpPr/>
            <p:nvPr/>
          </p:nvSpPr>
          <p:spPr>
            <a:xfrm>
              <a:off x="8343163" y="4277641"/>
              <a:ext cx="116594" cy="13453"/>
            </a:xfrm>
            <a:custGeom>
              <a:avLst/>
              <a:gdLst>
                <a:gd name="connsiteX0" fmla="*/ 109677 w 116594"/>
                <a:gd name="connsiteY0" fmla="*/ 12865 h 13453"/>
                <a:gd name="connsiteX1" fmla="*/ 7219 w 116594"/>
                <a:gd name="connsiteY1" fmla="*/ 12865 h 13453"/>
                <a:gd name="connsiteX2" fmla="*/ 1560 w 116594"/>
                <a:gd name="connsiteY2" fmla="*/ 7213 h 13453"/>
                <a:gd name="connsiteX3" fmla="*/ 7219 w 116594"/>
                <a:gd name="connsiteY3" fmla="*/ 1560 h 13453"/>
                <a:gd name="connsiteX4" fmla="*/ 109677 w 116594"/>
                <a:gd name="connsiteY4" fmla="*/ 1560 h 13453"/>
                <a:gd name="connsiteX5" fmla="*/ 115335 w 116594"/>
                <a:gd name="connsiteY5" fmla="*/ 7213 h 13453"/>
                <a:gd name="connsiteX6" fmla="*/ 109677 w 116594"/>
                <a:gd name="connsiteY6" fmla="*/ 12865 h 13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594" h="13453">
                  <a:moveTo>
                    <a:pt x="109677" y="12865"/>
                  </a:moveTo>
                  <a:lnTo>
                    <a:pt x="7219" y="12865"/>
                  </a:lnTo>
                  <a:cubicBezTo>
                    <a:pt x="4126" y="12865"/>
                    <a:pt x="1560" y="10303"/>
                    <a:pt x="1560" y="7213"/>
                  </a:cubicBezTo>
                  <a:cubicBezTo>
                    <a:pt x="1560" y="4123"/>
                    <a:pt x="4126" y="1560"/>
                    <a:pt x="7219" y="1560"/>
                  </a:cubicBezTo>
                  <a:lnTo>
                    <a:pt x="109677" y="1560"/>
                  </a:lnTo>
                  <a:cubicBezTo>
                    <a:pt x="112770" y="1560"/>
                    <a:pt x="115335" y="4123"/>
                    <a:pt x="115335" y="7213"/>
                  </a:cubicBezTo>
                  <a:cubicBezTo>
                    <a:pt x="115335" y="10303"/>
                    <a:pt x="112770" y="12865"/>
                    <a:pt x="109677" y="12865"/>
                  </a:cubicBezTo>
                  <a:close/>
                </a:path>
              </a:pathLst>
            </a:custGeom>
            <a:solidFill>
              <a:srgbClr val="FFFFFF"/>
            </a:solidFill>
            <a:ln w="4419"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32" name="community">
            <a:extLst>
              <a:ext uri="{FF2B5EF4-FFF2-40B4-BE49-F238E27FC236}">
                <a16:creationId xmlns:a16="http://schemas.microsoft.com/office/drawing/2014/main" id="{DDAA314E-D406-79BD-AAFB-AB78940DC52F}"/>
              </a:ext>
              <a:ext uri="{C183D7F6-B498-43B3-948B-1728B52AA6E4}">
                <adec:decorative xmlns:adec="http://schemas.microsoft.com/office/drawing/2017/decorative" val="1"/>
              </a:ext>
            </a:extLst>
          </p:cNvPr>
          <p:cNvGrpSpPr/>
          <p:nvPr/>
        </p:nvGrpSpPr>
        <p:grpSpPr>
          <a:xfrm>
            <a:off x="7383052" y="4379662"/>
            <a:ext cx="544103" cy="542194"/>
            <a:chOff x="3498020" y="3985460"/>
            <a:chExt cx="367048" cy="365760"/>
          </a:xfrm>
          <a:effectLst>
            <a:outerShdw blurRad="63500" dist="127000" dir="2700000" algn="ctr" rotWithShape="0">
              <a:srgbClr val="000000">
                <a:alpha val="50000"/>
              </a:srgbClr>
            </a:outerShdw>
          </a:effectLst>
        </p:grpSpPr>
        <p:sp>
          <p:nvSpPr>
            <p:cNvPr id="33" name="Rectangle 122">
              <a:extLst>
                <a:ext uri="{FF2B5EF4-FFF2-40B4-BE49-F238E27FC236}">
                  <a16:creationId xmlns:a16="http://schemas.microsoft.com/office/drawing/2014/main" id="{65474581-89E1-3ACA-A3D2-7FA98E9139CB}"/>
                </a:ext>
              </a:extLst>
            </p:cNvPr>
            <p:cNvSpPr>
              <a:spLocks noChangeArrowheads="1"/>
            </p:cNvSpPr>
            <p:nvPr/>
          </p:nvSpPr>
          <p:spPr bwMode="auto">
            <a:xfrm>
              <a:off x="3536657" y="4025385"/>
              <a:ext cx="289775" cy="287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4" name="Rectangle 123">
              <a:extLst>
                <a:ext uri="{FF2B5EF4-FFF2-40B4-BE49-F238E27FC236}">
                  <a16:creationId xmlns:a16="http://schemas.microsoft.com/office/drawing/2014/main" id="{0A2270AA-EDBF-6C79-89EC-5ADEC509A0C4}"/>
                </a:ext>
              </a:extLst>
            </p:cNvPr>
            <p:cNvSpPr>
              <a:spLocks noChangeArrowheads="1"/>
            </p:cNvSpPr>
            <p:nvPr/>
          </p:nvSpPr>
          <p:spPr bwMode="auto">
            <a:xfrm>
              <a:off x="3498020" y="4218567"/>
              <a:ext cx="133940" cy="13265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sp>
          <p:nvSpPr>
            <p:cNvPr id="35" name="Rectangle 124">
              <a:extLst>
                <a:ext uri="{FF2B5EF4-FFF2-40B4-BE49-F238E27FC236}">
                  <a16:creationId xmlns:a16="http://schemas.microsoft.com/office/drawing/2014/main" id="{51649D30-242F-D0B4-9667-6F23E72A6D10}"/>
                </a:ext>
              </a:extLst>
            </p:cNvPr>
            <p:cNvSpPr>
              <a:spLocks noChangeArrowheads="1"/>
            </p:cNvSpPr>
            <p:nvPr/>
          </p:nvSpPr>
          <p:spPr bwMode="auto">
            <a:xfrm>
              <a:off x="3729840" y="3985460"/>
              <a:ext cx="135228" cy="13522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rtl="0"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latin typeface="Segoe UI"/>
                <a:ea typeface="+mn-ea"/>
                <a:cs typeface="+mn-cs"/>
              </a:endParaRPr>
            </a:p>
          </p:txBody>
        </p:sp>
      </p:grpSp>
      <p:pic>
        <p:nvPicPr>
          <p:cNvPr id="37" name="Graphic 36">
            <a:extLst>
              <a:ext uri="{FF2B5EF4-FFF2-40B4-BE49-F238E27FC236}">
                <a16:creationId xmlns:a16="http://schemas.microsoft.com/office/drawing/2014/main" id="{1FCF06EC-BACF-6ADE-141F-4FB343746AE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8799507" y="4379662"/>
            <a:ext cx="545222" cy="545222"/>
          </a:xfrm>
          <a:prstGeom prst="rect">
            <a:avLst/>
          </a:prstGeom>
          <a:effectLst>
            <a:outerShdw blurRad="63500" dist="127000" dir="2700000" algn="ctr" rotWithShape="0">
              <a:srgbClr val="000000">
                <a:alpha val="50000"/>
              </a:srgbClr>
            </a:outerShdw>
          </a:effectLst>
        </p:spPr>
      </p:pic>
      <p:sp>
        <p:nvSpPr>
          <p:cNvPr id="38" name="Title 1">
            <a:extLst>
              <a:ext uri="{FF2B5EF4-FFF2-40B4-BE49-F238E27FC236}">
                <a16:creationId xmlns:a16="http://schemas.microsoft.com/office/drawing/2014/main" id="{F9DAF952-AE65-3E5B-674F-48655DF1B338}"/>
              </a:ext>
            </a:extLst>
          </p:cNvPr>
          <p:cNvSpPr txBox="1">
            <a:spLocks noGrp="1"/>
          </p:cNvSpPr>
          <p:nvPr>
            <p:ph type="title" idx="4294967295"/>
          </p:nvPr>
        </p:nvSpPr>
        <p:spPr>
          <a:xfrm>
            <a:off x="588263" y="2308822"/>
            <a:ext cx="5507737"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CA" sz="3600" b="0" i="0" u="none" strike="noStrike" kern="1200" cap="none" spc="-50" normalizeH="0" baseline="0" noProof="0">
                <a:ln w="3175">
                  <a:noFill/>
                </a:ln>
                <a:solidFill>
                  <a:schemeClr val="tx1"/>
                </a:solidFill>
                <a:effectLst/>
                <a:uLnTx/>
                <a:uFillTx/>
                <a:latin typeface="+mj-lt"/>
                <a:ea typeface="+mn-ea"/>
                <a:cs typeface="Segoe UI" pitchFamily="34" charset="0"/>
              </a:rPr>
              <a:t>Hosting options flexibility</a:t>
            </a:r>
          </a:p>
        </p:txBody>
      </p:sp>
      <p:sp>
        <p:nvSpPr>
          <p:cNvPr id="39" name="Content Placeholder 2">
            <a:extLst>
              <a:ext uri="{FF2B5EF4-FFF2-40B4-BE49-F238E27FC236}">
                <a16:creationId xmlns:a16="http://schemas.microsoft.com/office/drawing/2014/main" id="{47D13F05-D289-2D01-D458-A15612D83815}"/>
              </a:ext>
            </a:extLst>
          </p:cNvPr>
          <p:cNvSpPr txBox="1">
            <a:spLocks/>
          </p:cNvSpPr>
          <p:nvPr/>
        </p:nvSpPr>
        <p:spPr>
          <a:xfrm>
            <a:off x="588263" y="3285992"/>
            <a:ext cx="5509610" cy="1231106"/>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solidFill>
                  <a:schemeClr val="tx1"/>
                </a:soli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solidFill>
                  <a:schemeClr val="tx1"/>
                </a:soli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2000"/>
              <a:t>Pick the Functions plan that matches </a:t>
            </a:r>
            <a:br>
              <a:rPr lang="en-US" sz="2000"/>
            </a:br>
            <a:r>
              <a:rPr lang="en-US" sz="2000"/>
              <a:t>your business needs and deploy the same </a:t>
            </a:r>
            <a:br>
              <a:rPr lang="en-US" sz="2000"/>
            </a:br>
            <a:r>
              <a:rPr lang="en-US" sz="2000"/>
              <a:t>code to multiple targets—from serverless </a:t>
            </a:r>
            <a:br>
              <a:rPr lang="en-US" sz="2000"/>
            </a:br>
            <a:r>
              <a:rPr lang="en-US" sz="2000"/>
              <a:t>pay-per-execution to dedicated hosting options.</a:t>
            </a:r>
          </a:p>
        </p:txBody>
      </p:sp>
      <p:sp>
        <p:nvSpPr>
          <p:cNvPr id="40" name="Rectangle: Rounded Corners 9">
            <a:extLst>
              <a:ext uri="{FF2B5EF4-FFF2-40B4-BE49-F238E27FC236}">
                <a16:creationId xmlns:a16="http://schemas.microsoft.com/office/drawing/2014/main" id="{55F79FC6-F206-0F73-C06C-7D03542CEB45}"/>
              </a:ext>
              <a:ext uri="{C183D7F6-B498-43B3-948B-1728B52AA6E4}">
                <adec:decorative xmlns:adec="http://schemas.microsoft.com/office/drawing/2017/decorative" val="0"/>
              </a:ext>
            </a:extLst>
          </p:cNvPr>
          <p:cNvSpPr/>
          <p:nvPr/>
        </p:nvSpPr>
        <p:spPr bwMode="auto">
          <a:xfrm>
            <a:off x="7890731" y="1196688"/>
            <a:ext cx="2362774" cy="442484"/>
          </a:xfrm>
          <a:prstGeom prst="roundRect">
            <a:avLst>
              <a:gd name="adj" fmla="val 3625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r>
              <a:rPr lang="en-CA" sz="1800">
                <a:ln w="3175">
                  <a:noFill/>
                </a:ln>
                <a:gradFill>
                  <a:gsLst>
                    <a:gs pos="53147">
                      <a:srgbClr val="FFFFFF"/>
                    </a:gs>
                    <a:gs pos="28000">
                      <a:srgbClr val="FFFFFF"/>
                    </a:gs>
                  </a:gsLst>
                  <a:path path="circle">
                    <a:fillToRect l="100000" b="100000"/>
                  </a:path>
                </a:gradFill>
                <a:latin typeface="Segoe UI Semibold" panose="020B0502040204020203" pitchFamily="34" charset="0"/>
                <a:cs typeface="Segoe UI" pitchFamily="34" charset="0"/>
              </a:rPr>
              <a:t>Public preview</a:t>
            </a:r>
          </a:p>
        </p:txBody>
      </p:sp>
      <p:sp>
        <p:nvSpPr>
          <p:cNvPr id="41" name="Text Placeholder 2">
            <a:extLst>
              <a:ext uri="{FF2B5EF4-FFF2-40B4-BE49-F238E27FC236}">
                <a16:creationId xmlns:a16="http://schemas.microsoft.com/office/drawing/2014/main" id="{0B4FB77A-51FE-DC84-93ED-704CAAD1827A}"/>
              </a:ext>
            </a:extLst>
          </p:cNvPr>
          <p:cNvSpPr txBox="1">
            <a:spLocks/>
          </p:cNvSpPr>
          <p:nvPr/>
        </p:nvSpPr>
        <p:spPr>
          <a:xfrm>
            <a:off x="7271565" y="2564959"/>
            <a:ext cx="3601107" cy="461665"/>
          </a:xfrm>
          <a:prstGeom prst="rect">
            <a:avLst/>
          </a:prstGeom>
        </p:spPr>
        <p:txBody>
          <a:bodyPr vert="horz" wrap="square" lIns="91440" tIns="91440" rIns="91440" bIns="9144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Flex Consumption</a:t>
            </a:r>
          </a:p>
        </p:txBody>
      </p:sp>
      <p:sp>
        <p:nvSpPr>
          <p:cNvPr id="3" name="Rectangle: Rounded Corners 9">
            <a:extLst>
              <a:ext uri="{FF2B5EF4-FFF2-40B4-BE49-F238E27FC236}">
                <a16:creationId xmlns:a16="http://schemas.microsoft.com/office/drawing/2014/main" id="{DA2E2BB9-188A-3859-EFFE-6C37716EC155}"/>
              </a:ext>
              <a:ext uri="{C183D7F6-B498-43B3-948B-1728B52AA6E4}">
                <adec:decorative xmlns:adec="http://schemas.microsoft.com/office/drawing/2017/decorative" val="0"/>
              </a:ext>
            </a:extLst>
          </p:cNvPr>
          <p:cNvSpPr/>
          <p:nvPr/>
        </p:nvSpPr>
        <p:spPr bwMode="auto">
          <a:xfrm>
            <a:off x="7890731" y="3597591"/>
            <a:ext cx="2362774" cy="442484"/>
          </a:xfrm>
          <a:prstGeom prst="roundRect">
            <a:avLst>
              <a:gd name="adj" fmla="val 36259"/>
            </a:avLst>
          </a:prstGeom>
          <a:gradFill flip="none" rotWithShape="1">
            <a:gsLst>
              <a:gs pos="32000">
                <a:srgbClr val="C03BC4"/>
              </a:gs>
              <a:gs pos="100000">
                <a:srgbClr val="399A91"/>
              </a:gs>
              <a:gs pos="68000">
                <a:srgbClr val="0078D4"/>
              </a:gs>
              <a:gs pos="0">
                <a:srgbClr val="FF5C39"/>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spAutoFit/>
          </a:bodyPr>
          <a:lstStyle/>
          <a:p>
            <a:pPr algn="ctr" defTabSz="914400" fontAlgn="base">
              <a:spcBef>
                <a:spcPct val="0"/>
              </a:spcBef>
              <a:spcAft>
                <a:spcPct val="0"/>
              </a:spcAft>
            </a:pPr>
            <a:r>
              <a:rPr lang="en-CA" sz="1800">
                <a:ln w="3175">
                  <a:noFill/>
                </a:ln>
                <a:gradFill>
                  <a:gsLst>
                    <a:gs pos="53147">
                      <a:srgbClr val="FFFFFF"/>
                    </a:gs>
                    <a:gs pos="28000">
                      <a:srgbClr val="FFFFFF"/>
                    </a:gs>
                  </a:gsLst>
                  <a:path path="circle">
                    <a:fillToRect l="100000" b="100000"/>
                  </a:path>
                </a:gradFill>
                <a:latin typeface="Segoe UI Semibold" panose="020B0502040204020203" pitchFamily="34" charset="0"/>
                <a:cs typeface="Segoe UI" pitchFamily="34" charset="0"/>
              </a:rPr>
              <a:t>General availability</a:t>
            </a:r>
          </a:p>
        </p:txBody>
      </p:sp>
      <p:sp>
        <p:nvSpPr>
          <p:cNvPr id="44" name="Text Placeholder 2">
            <a:extLst>
              <a:ext uri="{FF2B5EF4-FFF2-40B4-BE49-F238E27FC236}">
                <a16:creationId xmlns:a16="http://schemas.microsoft.com/office/drawing/2014/main" id="{1BB10784-943E-6EC8-1FA0-A1BAEE599DBD}"/>
              </a:ext>
            </a:extLst>
          </p:cNvPr>
          <p:cNvSpPr txBox="1">
            <a:spLocks/>
          </p:cNvSpPr>
          <p:nvPr/>
        </p:nvSpPr>
        <p:spPr>
          <a:xfrm>
            <a:off x="7092608" y="4964872"/>
            <a:ext cx="1124990" cy="738664"/>
          </a:xfrm>
          <a:prstGeom prst="rect">
            <a:avLst/>
          </a:prstGeom>
        </p:spPr>
        <p:txBody>
          <a:bodyPr vert="horz" wrap="square" lIns="91440" tIns="91440" rIns="91440" bIns="9144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App service</a:t>
            </a:r>
          </a:p>
        </p:txBody>
      </p:sp>
      <p:sp>
        <p:nvSpPr>
          <p:cNvPr id="43" name="Text Placeholder 2">
            <a:extLst>
              <a:ext uri="{FF2B5EF4-FFF2-40B4-BE49-F238E27FC236}">
                <a16:creationId xmlns:a16="http://schemas.microsoft.com/office/drawing/2014/main" id="{07AA563B-90E9-4664-29B5-2EA54E0BD887}"/>
              </a:ext>
            </a:extLst>
          </p:cNvPr>
          <p:cNvSpPr txBox="1">
            <a:spLocks/>
          </p:cNvSpPr>
          <p:nvPr/>
        </p:nvSpPr>
        <p:spPr>
          <a:xfrm>
            <a:off x="7971400" y="4964872"/>
            <a:ext cx="2201436" cy="738664"/>
          </a:xfrm>
          <a:prstGeom prst="rect">
            <a:avLst/>
          </a:prstGeom>
        </p:spPr>
        <p:txBody>
          <a:bodyPr vert="horz" wrap="square" lIns="91440" tIns="91440" rIns="91440" bIns="9144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Container </a:t>
            </a:r>
            <a:br>
              <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br>
            <a:r>
              <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Apps</a:t>
            </a:r>
          </a:p>
        </p:txBody>
      </p:sp>
      <p:sp>
        <p:nvSpPr>
          <p:cNvPr id="45" name="Text Placeholder 2">
            <a:extLst>
              <a:ext uri="{FF2B5EF4-FFF2-40B4-BE49-F238E27FC236}">
                <a16:creationId xmlns:a16="http://schemas.microsoft.com/office/drawing/2014/main" id="{B8F55D5F-3B03-54F5-F702-28CE1DC304C2}"/>
              </a:ext>
            </a:extLst>
          </p:cNvPr>
          <p:cNvSpPr txBox="1">
            <a:spLocks/>
          </p:cNvSpPr>
          <p:nvPr/>
        </p:nvSpPr>
        <p:spPr>
          <a:xfrm>
            <a:off x="9826964" y="4964872"/>
            <a:ext cx="1464080" cy="738664"/>
          </a:xfrm>
          <a:prstGeom prst="rect">
            <a:avLst/>
          </a:prstGeom>
        </p:spPr>
        <p:txBody>
          <a:bodyPr vert="horz" wrap="square" lIns="91440" tIns="91440" rIns="91440" bIns="9144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Elastic Premium</a:t>
            </a:r>
          </a:p>
        </p:txBody>
      </p:sp>
    </p:spTree>
    <p:extLst>
      <p:ext uri="{BB962C8B-B14F-4D97-AF65-F5344CB8AC3E}">
        <p14:creationId xmlns:p14="http://schemas.microsoft.com/office/powerpoint/2010/main" val="1159941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42" presetClass="path" presetSubtype="0" decel="100000" fill="hold" grpId="1" nodeType="withEffect">
                                  <p:stCondLst>
                                    <p:cond delay="0"/>
                                  </p:stCondLst>
                                  <p:childTnLst>
                                    <p:animMotion origin="layout" path="M 1.25E-6 1.11022E-16 L 1.25E-6 -0.0544 " pathEditMode="relative" rAng="0" ptsTypes="AA">
                                      <p:cBhvr>
                                        <p:cTn id="12" dur="600" spd="-100000" fill="hold"/>
                                        <p:tgtEl>
                                          <p:spTgt spid="39"/>
                                        </p:tgtEl>
                                        <p:attrNameLst>
                                          <p:attrName>ppt_x</p:attrName>
                                          <p:attrName>ppt_y</p:attrName>
                                        </p:attrNameLst>
                                      </p:cBhvr>
                                      <p:rCtr x="0" y="-2731"/>
                                    </p:animMotion>
                                  </p:childTnLst>
                                </p:cTn>
                              </p:par>
                              <p:par>
                                <p:cTn id="13" presetID="10"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animEffect transition="in" filter="fade">
                                      <p:cBhvr>
                                        <p:cTn id="15" dur="500"/>
                                        <p:tgtEl>
                                          <p:spTgt spid="40"/>
                                        </p:tgtEl>
                                      </p:cBhvr>
                                    </p:animEffect>
                                  </p:childTnLst>
                                </p:cTn>
                              </p:par>
                              <p:par>
                                <p:cTn id="16" presetID="42" presetClass="path" presetSubtype="0" decel="100000" fill="hold" grpId="1" nodeType="withEffect">
                                  <p:stCondLst>
                                    <p:cond delay="0"/>
                                  </p:stCondLst>
                                  <p:childTnLst>
                                    <p:animMotion origin="layout" path="M 1.45833E-6 -3.7037E-6 L 1.45833E-6 0.04352 " pathEditMode="relative" rAng="0" ptsTypes="AA">
                                      <p:cBhvr>
                                        <p:cTn id="17" dur="600" spd="-100000" fill="hold"/>
                                        <p:tgtEl>
                                          <p:spTgt spid="40"/>
                                        </p:tgtEl>
                                        <p:attrNameLst>
                                          <p:attrName>ppt_x</p:attrName>
                                          <p:attrName>ppt_y</p:attrName>
                                        </p:attrNameLst>
                                      </p:cBhvr>
                                      <p:rCtr x="0" y="2176"/>
                                    </p:animMotion>
                                  </p:childTnLst>
                                </p:cTn>
                              </p:par>
                              <p:par>
                                <p:cTn id="18" presetID="10"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42" presetClass="path" presetSubtype="0" decel="100000" fill="hold" nodeType="withEffect">
                                  <p:stCondLst>
                                    <p:cond delay="0"/>
                                  </p:stCondLst>
                                  <p:childTnLst>
                                    <p:animMotion origin="layout" path="M 3.125E-6 1.11111E-6 L 3.125E-6 0.04352 " pathEditMode="relative" rAng="0" ptsTypes="AA">
                                      <p:cBhvr>
                                        <p:cTn id="22" dur="600" spd="-100000" fill="hold"/>
                                        <p:tgtEl>
                                          <p:spTgt spid="13"/>
                                        </p:tgtEl>
                                        <p:attrNameLst>
                                          <p:attrName>ppt_x</p:attrName>
                                          <p:attrName>ppt_y</p:attrName>
                                        </p:attrNameLst>
                                      </p:cBhvr>
                                      <p:rCtr x="0" y="2176"/>
                                    </p:animMotion>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500"/>
                                        <p:tgtEl>
                                          <p:spTgt spid="41"/>
                                        </p:tgtEl>
                                      </p:cBhvr>
                                    </p:animEffect>
                                  </p:childTnLst>
                                </p:cTn>
                              </p:par>
                              <p:par>
                                <p:cTn id="26" presetID="42" presetClass="path" presetSubtype="0" decel="100000" fill="hold" grpId="1" nodeType="withEffect">
                                  <p:stCondLst>
                                    <p:cond delay="0"/>
                                  </p:stCondLst>
                                  <p:childTnLst>
                                    <p:animMotion origin="layout" path="M 3.33333E-6 -1.11022E-16 L 3.33333E-6 0.04352 " pathEditMode="relative" rAng="0" ptsTypes="AA">
                                      <p:cBhvr>
                                        <p:cTn id="27" dur="600" spd="-100000" fill="hold"/>
                                        <p:tgtEl>
                                          <p:spTgt spid="41"/>
                                        </p:tgtEl>
                                        <p:attrNameLst>
                                          <p:attrName>ppt_x</p:attrName>
                                          <p:attrName>ppt_y</p:attrName>
                                        </p:attrNameLst>
                                      </p:cBhvr>
                                      <p:rCtr x="0" y="2176"/>
                                    </p:animMotion>
                                  </p:childTnLst>
                                </p:cTn>
                              </p:par>
                              <p:par>
                                <p:cTn id="28" presetID="10" presetClass="entr" presetSubtype="0" fill="hold" nodeType="withEffect">
                                  <p:stCondLst>
                                    <p:cond delay="30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par>
                                <p:cTn id="31" presetID="42" presetClass="path" presetSubtype="0" decel="100000" fill="hold" nodeType="withEffect">
                                  <p:stCondLst>
                                    <p:cond delay="300"/>
                                  </p:stCondLst>
                                  <p:childTnLst>
                                    <p:animMotion origin="layout" path="M -4.16667E-6 1.11111E-6 L -4.16667E-6 0.04352 " pathEditMode="relative" rAng="0" ptsTypes="AA">
                                      <p:cBhvr>
                                        <p:cTn id="32" dur="600" spd="-100000" fill="hold"/>
                                        <p:tgtEl>
                                          <p:spTgt spid="37"/>
                                        </p:tgtEl>
                                        <p:attrNameLst>
                                          <p:attrName>ppt_x</p:attrName>
                                          <p:attrName>ppt_y</p:attrName>
                                        </p:attrNameLst>
                                      </p:cBhvr>
                                      <p:rCtr x="0" y="2176"/>
                                    </p:animMotion>
                                  </p:childTnLst>
                                </p:cTn>
                              </p:par>
                              <p:par>
                                <p:cTn id="33" presetID="10" presetClass="entr" presetSubtype="0" fill="hold" grpId="0" nodeType="withEffect">
                                  <p:stCondLst>
                                    <p:cond delay="30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500"/>
                                        <p:tgtEl>
                                          <p:spTgt spid="43"/>
                                        </p:tgtEl>
                                      </p:cBhvr>
                                    </p:animEffect>
                                  </p:childTnLst>
                                </p:cTn>
                              </p:par>
                              <p:par>
                                <p:cTn id="36" presetID="42" presetClass="path" presetSubtype="0" decel="100000" fill="hold" grpId="1" nodeType="withEffect">
                                  <p:stCondLst>
                                    <p:cond delay="300"/>
                                  </p:stCondLst>
                                  <p:childTnLst>
                                    <p:animMotion origin="layout" path="M -4.16667E-6 -1.11022E-16 L -4.16667E-6 0.04352 " pathEditMode="relative" rAng="0" ptsTypes="AA">
                                      <p:cBhvr>
                                        <p:cTn id="37" dur="600" spd="-100000" fill="hold"/>
                                        <p:tgtEl>
                                          <p:spTgt spid="43"/>
                                        </p:tgtEl>
                                        <p:attrNameLst>
                                          <p:attrName>ppt_x</p:attrName>
                                          <p:attrName>ppt_y</p:attrName>
                                        </p:attrNameLst>
                                      </p:cBhvr>
                                      <p:rCtr x="0" y="2176"/>
                                    </p:animMotion>
                                  </p:childTnLst>
                                </p:cTn>
                              </p:par>
                              <p:par>
                                <p:cTn id="38" presetID="10" presetClass="entr" presetSubtype="0" fill="hold" nodeType="withEffect">
                                  <p:stCondLst>
                                    <p:cond delay="20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42" presetClass="path" presetSubtype="0" decel="100000" fill="hold" nodeType="withEffect">
                                  <p:stCondLst>
                                    <p:cond delay="200"/>
                                  </p:stCondLst>
                                  <p:childTnLst>
                                    <p:animMotion origin="layout" path="M 1.45833E-6 -3.7037E-6 L 1.45833E-6 0.04352 " pathEditMode="relative" rAng="0" ptsTypes="AA">
                                      <p:cBhvr>
                                        <p:cTn id="42" dur="600" spd="-100000" fill="hold"/>
                                        <p:tgtEl>
                                          <p:spTgt spid="32"/>
                                        </p:tgtEl>
                                        <p:attrNameLst>
                                          <p:attrName>ppt_x</p:attrName>
                                          <p:attrName>ppt_y</p:attrName>
                                        </p:attrNameLst>
                                      </p:cBhvr>
                                      <p:rCtr x="0" y="2176"/>
                                    </p:animMotion>
                                  </p:childTnLst>
                                </p:cTn>
                              </p:par>
                              <p:par>
                                <p:cTn id="43" presetID="10" presetClass="entr" presetSubtype="0" fill="hold" grpId="0" nodeType="withEffect">
                                  <p:stCondLst>
                                    <p:cond delay="20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500"/>
                                        <p:tgtEl>
                                          <p:spTgt spid="44"/>
                                        </p:tgtEl>
                                      </p:cBhvr>
                                    </p:animEffect>
                                  </p:childTnLst>
                                </p:cTn>
                              </p:par>
                              <p:par>
                                <p:cTn id="46" presetID="42" presetClass="path" presetSubtype="0" decel="100000" fill="hold" grpId="1" nodeType="withEffect">
                                  <p:stCondLst>
                                    <p:cond delay="200"/>
                                  </p:stCondLst>
                                  <p:childTnLst>
                                    <p:animMotion origin="layout" path="M 1.45833E-6 -3.7037E-6 L 1.45833E-6 0.04352 " pathEditMode="relative" rAng="0" ptsTypes="AA">
                                      <p:cBhvr>
                                        <p:cTn id="47" dur="600" spd="-100000" fill="hold"/>
                                        <p:tgtEl>
                                          <p:spTgt spid="44"/>
                                        </p:tgtEl>
                                        <p:attrNameLst>
                                          <p:attrName>ppt_x</p:attrName>
                                          <p:attrName>ppt_y</p:attrName>
                                        </p:attrNameLst>
                                      </p:cBhvr>
                                      <p:rCtr x="0" y="2176"/>
                                    </p:animMotion>
                                  </p:childTnLst>
                                </p:cTn>
                              </p:par>
                              <p:par>
                                <p:cTn id="48" presetID="10" presetClass="entr" presetSubtype="0" fill="hold" nodeType="withEffect">
                                  <p:stCondLst>
                                    <p:cond delay="400"/>
                                  </p:stCondLst>
                                  <p:childTnLst>
                                    <p:set>
                                      <p:cBhvr>
                                        <p:cTn id="49" dur="1" fill="hold">
                                          <p:stCondLst>
                                            <p:cond delay="0"/>
                                          </p:stCondLst>
                                        </p:cTn>
                                        <p:tgtEl>
                                          <p:spTgt spid="17"/>
                                        </p:tgtEl>
                                        <p:attrNameLst>
                                          <p:attrName>style.visibility</p:attrName>
                                        </p:attrNameLst>
                                      </p:cBhvr>
                                      <p:to>
                                        <p:strVal val="visible"/>
                                      </p:to>
                                    </p:set>
                                    <p:animEffect transition="in" filter="fade">
                                      <p:cBhvr>
                                        <p:cTn id="50" dur="500"/>
                                        <p:tgtEl>
                                          <p:spTgt spid="17"/>
                                        </p:tgtEl>
                                      </p:cBhvr>
                                    </p:animEffect>
                                  </p:childTnLst>
                                </p:cTn>
                              </p:par>
                              <p:par>
                                <p:cTn id="51" presetID="42" presetClass="path" presetSubtype="0" decel="100000" fill="hold" nodeType="withEffect">
                                  <p:stCondLst>
                                    <p:cond delay="400"/>
                                  </p:stCondLst>
                                  <p:childTnLst>
                                    <p:animMotion origin="layout" path="M 1.45833E-6 -3.7037E-6 L 1.45833E-6 0.04352 " pathEditMode="relative" rAng="0" ptsTypes="AA">
                                      <p:cBhvr>
                                        <p:cTn id="52" dur="600" spd="-100000" fill="hold"/>
                                        <p:tgtEl>
                                          <p:spTgt spid="17"/>
                                        </p:tgtEl>
                                        <p:attrNameLst>
                                          <p:attrName>ppt_x</p:attrName>
                                          <p:attrName>ppt_y</p:attrName>
                                        </p:attrNameLst>
                                      </p:cBhvr>
                                      <p:rCtr x="0" y="2176"/>
                                    </p:animMotion>
                                  </p:childTnLst>
                                </p:cTn>
                              </p:par>
                              <p:par>
                                <p:cTn id="53" presetID="10" presetClass="entr" presetSubtype="0" fill="hold" grpId="0" nodeType="withEffect">
                                  <p:stCondLst>
                                    <p:cond delay="400"/>
                                  </p:stCondLst>
                                  <p:childTnLst>
                                    <p:set>
                                      <p:cBhvr>
                                        <p:cTn id="54" dur="1" fill="hold">
                                          <p:stCondLst>
                                            <p:cond delay="0"/>
                                          </p:stCondLst>
                                        </p:cTn>
                                        <p:tgtEl>
                                          <p:spTgt spid="45"/>
                                        </p:tgtEl>
                                        <p:attrNameLst>
                                          <p:attrName>style.visibility</p:attrName>
                                        </p:attrNameLst>
                                      </p:cBhvr>
                                      <p:to>
                                        <p:strVal val="visible"/>
                                      </p:to>
                                    </p:set>
                                    <p:animEffect transition="in" filter="fade">
                                      <p:cBhvr>
                                        <p:cTn id="55" dur="500"/>
                                        <p:tgtEl>
                                          <p:spTgt spid="45"/>
                                        </p:tgtEl>
                                      </p:cBhvr>
                                    </p:animEffect>
                                  </p:childTnLst>
                                </p:cTn>
                              </p:par>
                              <p:par>
                                <p:cTn id="56" presetID="42" presetClass="path" presetSubtype="0" decel="100000" fill="hold" grpId="1" nodeType="withEffect">
                                  <p:stCondLst>
                                    <p:cond delay="400"/>
                                  </p:stCondLst>
                                  <p:childTnLst>
                                    <p:animMotion origin="layout" path="M 1.45833E-6 -3.7037E-6 L 1.45833E-6 0.04352 " pathEditMode="relative" rAng="0" ptsTypes="AA">
                                      <p:cBhvr>
                                        <p:cTn id="57" dur="600" spd="-100000" fill="hold"/>
                                        <p:tgtEl>
                                          <p:spTgt spid="45"/>
                                        </p:tgtEl>
                                        <p:attrNameLst>
                                          <p:attrName>ppt_x</p:attrName>
                                          <p:attrName>ppt_y</p:attrName>
                                        </p:attrNameLst>
                                      </p:cBhvr>
                                      <p:rCtr x="0" y="2176"/>
                                    </p:animMotion>
                                  </p:childTnLst>
                                </p:cTn>
                              </p:par>
                              <p:par>
                                <p:cTn id="58" presetID="10" presetClass="entr" presetSubtype="0" fill="hold" grpId="0" nodeType="withEffect">
                                  <p:stCondLst>
                                    <p:cond delay="200"/>
                                  </p:stCondLst>
                                  <p:childTnLst>
                                    <p:set>
                                      <p:cBhvr>
                                        <p:cTn id="59" dur="1" fill="hold">
                                          <p:stCondLst>
                                            <p:cond delay="0"/>
                                          </p:stCondLst>
                                        </p:cTn>
                                        <p:tgtEl>
                                          <p:spTgt spid="3"/>
                                        </p:tgtEl>
                                        <p:attrNameLst>
                                          <p:attrName>style.visibility</p:attrName>
                                        </p:attrNameLst>
                                      </p:cBhvr>
                                      <p:to>
                                        <p:strVal val="visible"/>
                                      </p:to>
                                    </p:set>
                                    <p:animEffect transition="in" filter="fade">
                                      <p:cBhvr>
                                        <p:cTn id="60" dur="500"/>
                                        <p:tgtEl>
                                          <p:spTgt spid="3"/>
                                        </p:tgtEl>
                                      </p:cBhvr>
                                    </p:animEffect>
                                  </p:childTnLst>
                                </p:cTn>
                              </p:par>
                              <p:par>
                                <p:cTn id="61" presetID="42" presetClass="path" presetSubtype="0" decel="100000" fill="hold" grpId="1" nodeType="withEffect">
                                  <p:stCondLst>
                                    <p:cond delay="200"/>
                                  </p:stCondLst>
                                  <p:childTnLst>
                                    <p:animMotion origin="layout" path="M -6.25E-7 -2.96296E-6 L -6.25E-7 0.04352 " pathEditMode="relative" rAng="0" ptsTypes="AA">
                                      <p:cBhvr>
                                        <p:cTn id="62" dur="600" spd="-100000" fill="hold"/>
                                        <p:tgtEl>
                                          <p:spTgt spid="3"/>
                                        </p:tgtEl>
                                        <p:attrNameLst>
                                          <p:attrName>ppt_x</p:attrName>
                                          <p:attrName>ppt_y</p:attrName>
                                        </p:attrNameLst>
                                      </p:cBhvr>
                                      <p:rCtr x="0" y="2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39" grpId="0"/>
      <p:bldP spid="39" grpId="1"/>
      <p:bldP spid="40" grpId="0" animBg="1"/>
      <p:bldP spid="40" grpId="1" animBg="1"/>
      <p:bldP spid="41" grpId="0"/>
      <p:bldP spid="41" grpId="1"/>
      <p:bldP spid="3" grpId="0" animBg="1"/>
      <p:bldP spid="3" grpId="1" animBg="1"/>
      <p:bldP spid="44" grpId="0"/>
      <p:bldP spid="44" grpId="1"/>
      <p:bldP spid="43" grpId="0"/>
      <p:bldP spid="43" grpId="1"/>
      <p:bldP spid="45" grpId="0"/>
      <p:bldP spid="45"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A2F03FEE-94FA-6C9C-692D-CE65249334DA}"/>
              </a:ext>
              <a:ext uri="{C183D7F6-B498-43B3-948B-1728B52AA6E4}">
                <adec:decorative xmlns:adec="http://schemas.microsoft.com/office/drawing/2017/decorative" val="1"/>
              </a:ext>
            </a:extLst>
          </p:cNvPr>
          <p:cNvSpPr/>
          <p:nvPr/>
        </p:nvSpPr>
        <p:spPr bwMode="auto">
          <a:xfrm>
            <a:off x="7682082" y="1435100"/>
            <a:ext cx="3626809" cy="4251324"/>
          </a:xfrm>
          <a:prstGeom prst="roundRect">
            <a:avLst>
              <a:gd name="adj" fmla="val 3148"/>
            </a:avLst>
          </a:prstGeom>
          <a:solidFill>
            <a:schemeClr val="bg1">
              <a:lumMod val="50000"/>
              <a:lumOff val="50000"/>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ltLang="ja-JP" sz="2000">
              <a:solidFill>
                <a:srgbClr val="000000"/>
              </a:solidFill>
              <a:cs typeface="Segoe UI" pitchFamily="34" charset="0"/>
            </a:endParaRPr>
          </a:p>
        </p:txBody>
      </p:sp>
      <p:sp>
        <p:nvSpPr>
          <p:cNvPr id="2" name="Title 1">
            <a:extLst>
              <a:ext uri="{FF2B5EF4-FFF2-40B4-BE49-F238E27FC236}">
                <a16:creationId xmlns:a16="http://schemas.microsoft.com/office/drawing/2014/main" id="{F4CB0789-B7BE-4AC1-CC78-7011506E223B}"/>
              </a:ext>
            </a:extLst>
          </p:cNvPr>
          <p:cNvSpPr>
            <a:spLocks noGrp="1"/>
          </p:cNvSpPr>
          <p:nvPr>
            <p:ph type="title"/>
          </p:nvPr>
        </p:nvSpPr>
        <p:spPr>
          <a:xfrm>
            <a:off x="588263" y="457200"/>
            <a:ext cx="11018520" cy="553998"/>
          </a:xfrm>
        </p:spPr>
        <p:txBody>
          <a:bodyPr/>
          <a:lstStyle/>
          <a:p>
            <a:r>
              <a:rPr lang="en-US"/>
              <a:t>Flex Consumption</a:t>
            </a:r>
          </a:p>
        </p:txBody>
      </p:sp>
      <p:sp>
        <p:nvSpPr>
          <p:cNvPr id="8" name="Text Placeholder 3">
            <a:extLst>
              <a:ext uri="{FF2B5EF4-FFF2-40B4-BE49-F238E27FC236}">
                <a16:creationId xmlns:a16="http://schemas.microsoft.com/office/drawing/2014/main" id="{18D821B8-4328-EFB9-DC4F-72064DE5E831}"/>
              </a:ext>
            </a:extLst>
          </p:cNvPr>
          <p:cNvSpPr txBox="1">
            <a:spLocks/>
          </p:cNvSpPr>
          <p:nvPr/>
        </p:nvSpPr>
        <p:spPr>
          <a:xfrm>
            <a:off x="588263" y="1435100"/>
            <a:ext cx="6851034" cy="4370427"/>
          </a:xfrm>
          <a:prstGeom prst="rect">
            <a:avLst/>
          </a:prstGeom>
        </p:spPr>
        <p:txBody>
          <a:bodyPr wrap="square" lIns="0" r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400"/>
              </a:spcAft>
              <a:buNone/>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Scale and throughput on your own terms with instance size choice, concurrency control, and fast and large scale out</a:t>
            </a:r>
          </a:p>
          <a:p>
            <a:pPr marL="0" indent="0">
              <a:spcAft>
                <a:spcPts val="400"/>
              </a:spcAft>
              <a:buNone/>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Reach </a:t>
            </a:r>
            <a:r>
              <a:rPr kumimoji="0" lang="en-US" sz="1800" b="0" i="0" u="none" strike="noStrike" kern="1200" cap="none" spc="0" normalizeH="0" baseline="0" noProof="0" dirty="0" err="1">
                <a:ln>
                  <a:noFill/>
                </a:ln>
                <a:solidFill>
                  <a:schemeClr val="tx1"/>
                </a:solidFill>
                <a:effectLst/>
                <a:uLnTx/>
                <a:uFillTx/>
                <a:latin typeface="Segoe UI" panose="020B0502040204020203" pitchFamily="34" charset="0"/>
                <a:cs typeface="Segoe UI" panose="020B0502040204020203" pitchFamily="34" charset="0"/>
              </a:rPr>
              <a:t>VNet</a:t>
            </a: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 secured services and secure your Function apps behind virtual networks</a:t>
            </a:r>
          </a:p>
          <a:p>
            <a:pPr marL="0" indent="0">
              <a:spcAft>
                <a:spcPts val="400"/>
              </a:spcAft>
              <a:buNone/>
              <a:defRPr/>
            </a:pPr>
            <a:r>
              <a:rPr kumimoji="0" lang="en-US" sz="1800" b="0" i="0" u="none" strike="noStrike" kern="1200" cap="none" spc="0" normalizeH="0" baseline="0" noProof="0" dirty="0">
                <a:ln>
                  <a:noFill/>
                </a:ln>
                <a:solidFill>
                  <a:schemeClr val="tx1"/>
                </a:solidFill>
                <a:effectLst/>
                <a:uLnTx/>
                <a:uFillTx/>
                <a:latin typeface="Segoe UI" panose="020B0502040204020203" pitchFamily="34" charset="0"/>
                <a:cs typeface="Segoe UI" panose="020B0502040204020203" pitchFamily="34" charset="0"/>
              </a:rPr>
              <a:t>Scale to zero and only pay while there’s functions executions or for optional always ready instances, with no maximum Function execution time</a:t>
            </a:r>
          </a:p>
          <a:p>
            <a:pPr marL="0" indent="0">
              <a:spcBef>
                <a:spcPts val="2400"/>
              </a:spcBef>
              <a:spcAft>
                <a:spcPts val="400"/>
              </a:spcAft>
              <a:buNone/>
            </a:pPr>
            <a:r>
              <a:rPr lang="en-US" sz="2000" dirty="0">
                <a:gradFill>
                  <a:gsLst>
                    <a:gs pos="0">
                      <a:srgbClr val="FFA38B"/>
                    </a:gs>
                    <a:gs pos="100000">
                      <a:srgbClr val="49C5B1"/>
                    </a:gs>
                    <a:gs pos="68000">
                      <a:srgbClr val="8DC8E8"/>
                    </a:gs>
                    <a:gs pos="32000">
                      <a:srgbClr val="D59ED7"/>
                    </a:gs>
                  </a:gsLst>
                  <a:path path="circle">
                    <a:fillToRect l="100000" t="100000"/>
                  </a:path>
                </a:gradFill>
                <a:latin typeface="+mj-lt"/>
              </a:rPr>
              <a:t>Use Azure Functions Flex Consumption plan in the following situations</a:t>
            </a:r>
          </a:p>
          <a:p>
            <a:pPr marL="290513" indent="-290513">
              <a:spcAft>
                <a:spcPts val="400"/>
              </a:spcAft>
              <a:buFont typeface="Arial" panose="020B0604020202020204" pitchFamily="34" charset="0"/>
              <a:buChar char="•"/>
            </a:pPr>
            <a:r>
              <a:rPr lang="en-US" sz="1800" dirty="0"/>
              <a:t>Your solution requires fast scaling and high throughput</a:t>
            </a:r>
          </a:p>
          <a:p>
            <a:pPr marL="290513" indent="-290513">
              <a:spcAft>
                <a:spcPts val="400"/>
              </a:spcAft>
              <a:buFont typeface="Arial" panose="020B0604020202020204" pitchFamily="34" charset="0"/>
              <a:buChar char="•"/>
            </a:pPr>
            <a:r>
              <a:rPr lang="en-US" sz="1800" dirty="0"/>
              <a:t>You want to pay-as-you-go with networking features</a:t>
            </a:r>
          </a:p>
          <a:p>
            <a:pPr marL="290513" indent="-290513">
              <a:spcAft>
                <a:spcPts val="400"/>
              </a:spcAft>
              <a:buFont typeface="Arial" panose="020B0604020202020204" pitchFamily="34" charset="0"/>
              <a:buChar char="•"/>
            </a:pPr>
            <a:r>
              <a:rPr lang="en-US" sz="1800" dirty="0"/>
              <a:t>Have control over concurrency-based scaling including http</a:t>
            </a:r>
          </a:p>
        </p:txBody>
      </p:sp>
      <p:sp>
        <p:nvSpPr>
          <p:cNvPr id="6" name="Text Placeholder 2">
            <a:extLst>
              <a:ext uri="{FF2B5EF4-FFF2-40B4-BE49-F238E27FC236}">
                <a16:creationId xmlns:a16="http://schemas.microsoft.com/office/drawing/2014/main" id="{0E1B1C8F-2DBD-791E-EBCB-04EEAA433FF3}"/>
              </a:ext>
            </a:extLst>
          </p:cNvPr>
          <p:cNvSpPr txBox="1">
            <a:spLocks/>
          </p:cNvSpPr>
          <p:nvPr/>
        </p:nvSpPr>
        <p:spPr>
          <a:xfrm>
            <a:off x="8409836" y="4198726"/>
            <a:ext cx="2171300" cy="923330"/>
          </a:xfrm>
          <a:prstGeom prst="rect">
            <a:avLst/>
          </a:prstGeom>
        </p:spPr>
        <p:txBody>
          <a:bodyPr vert="horz" wrap="square" lIns="91440" tIns="91440" rIns="91440" bIns="9144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600"/>
              </a:spcAft>
              <a:buFont typeface="Wingdings" panose="05000000000000000000" pitchFamily="2" charset="2"/>
              <a:buNone/>
            </a:pPr>
            <a:r>
              <a:rPr lang="en-US" sz="2400">
                <a:gradFill>
                  <a:gsLst>
                    <a:gs pos="0">
                      <a:srgbClr val="FFA38B"/>
                    </a:gs>
                    <a:gs pos="100000">
                      <a:srgbClr val="49C5B1"/>
                    </a:gs>
                    <a:gs pos="68000">
                      <a:srgbClr val="8DC8E8"/>
                    </a:gs>
                    <a:gs pos="32000">
                      <a:srgbClr val="D59ED7"/>
                    </a:gs>
                  </a:gsLst>
                  <a:path path="circle">
                    <a:fillToRect l="100000" t="100000"/>
                  </a:path>
                </a:gradFill>
                <a:latin typeface="+mj-lt"/>
              </a:rPr>
              <a:t>Flex Consumption</a:t>
            </a:r>
          </a:p>
        </p:txBody>
      </p:sp>
      <p:grpSp>
        <p:nvGrpSpPr>
          <p:cNvPr id="11" name="lightning">
            <a:extLst>
              <a:ext uri="{FF2B5EF4-FFF2-40B4-BE49-F238E27FC236}">
                <a16:creationId xmlns:a16="http://schemas.microsoft.com/office/drawing/2014/main" id="{36BA3C65-F73A-8D6A-4474-CAB3B5E5E199}"/>
              </a:ext>
              <a:ext uri="{C183D7F6-B498-43B3-948B-1728B52AA6E4}">
                <adec:decorative xmlns:adec="http://schemas.microsoft.com/office/drawing/2017/decorative" val="1"/>
              </a:ext>
            </a:extLst>
          </p:cNvPr>
          <p:cNvGrpSpPr/>
          <p:nvPr/>
        </p:nvGrpSpPr>
        <p:grpSpPr>
          <a:xfrm>
            <a:off x="9184288" y="2616103"/>
            <a:ext cx="622396" cy="1018255"/>
            <a:chOff x="3404177" y="1724129"/>
            <a:chExt cx="544355" cy="1055884"/>
          </a:xfrm>
          <a:effectLst>
            <a:outerShdw blurRad="63500" dist="127000" dir="2700000" algn="tl" rotWithShape="0">
              <a:prstClr val="black">
                <a:alpha val="50000"/>
              </a:prstClr>
            </a:outerShdw>
          </a:effectLst>
        </p:grpSpPr>
        <p:sp>
          <p:nvSpPr>
            <p:cNvPr id="12" name="Freeform: Shape 11">
              <a:extLst>
                <a:ext uri="{FF2B5EF4-FFF2-40B4-BE49-F238E27FC236}">
                  <a16:creationId xmlns:a16="http://schemas.microsoft.com/office/drawing/2014/main" id="{7D6D1D6C-6A7F-1CD2-E54F-34627ECEF643}"/>
                </a:ext>
              </a:extLst>
            </p:cNvPr>
            <p:cNvSpPr/>
            <p:nvPr/>
          </p:nvSpPr>
          <p:spPr>
            <a:xfrm>
              <a:off x="3404177" y="1724129"/>
              <a:ext cx="544355" cy="1055884"/>
            </a:xfrm>
            <a:custGeom>
              <a:avLst/>
              <a:gdLst>
                <a:gd name="connsiteX0" fmla="*/ 537789 w 544354"/>
                <a:gd name="connsiteY0" fmla="*/ 0 h 1055883"/>
                <a:gd name="connsiteX1" fmla="*/ 188199 w 544354"/>
                <a:gd name="connsiteY1" fmla="*/ 0 h 1055883"/>
                <a:gd name="connsiteX2" fmla="*/ 0 w 544354"/>
                <a:gd name="connsiteY2" fmla="*/ 530677 h 1055883"/>
                <a:gd name="connsiteX3" fmla="*/ 229504 w 544354"/>
                <a:gd name="connsiteY3" fmla="*/ 532319 h 1055883"/>
                <a:gd name="connsiteX4" fmla="*/ 50332 w 544354"/>
                <a:gd name="connsiteY4" fmla="*/ 1057798 h 1055883"/>
                <a:gd name="connsiteX5" fmla="*/ 545175 w 544354"/>
                <a:gd name="connsiteY5" fmla="*/ 356703 h 1055883"/>
                <a:gd name="connsiteX6" fmla="*/ 304729 w 544354"/>
                <a:gd name="connsiteY6" fmla="*/ 356703 h 105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4354" h="1055883">
                  <a:moveTo>
                    <a:pt x="537789" y="0"/>
                  </a:moveTo>
                  <a:lnTo>
                    <a:pt x="188199" y="0"/>
                  </a:lnTo>
                  <a:lnTo>
                    <a:pt x="0" y="530677"/>
                  </a:lnTo>
                  <a:lnTo>
                    <a:pt x="229504" y="532319"/>
                  </a:lnTo>
                  <a:lnTo>
                    <a:pt x="50332" y="1057798"/>
                  </a:lnTo>
                  <a:lnTo>
                    <a:pt x="545175" y="356703"/>
                  </a:lnTo>
                  <a:lnTo>
                    <a:pt x="304729" y="356703"/>
                  </a:lnTo>
                  <a:close/>
                </a:path>
              </a:pathLst>
            </a:custGeom>
            <a:solidFill>
              <a:srgbClr val="0078D4"/>
            </a:solidFill>
            <a:ln w="27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3" name="Freeform: Shape 12">
              <a:extLst>
                <a:ext uri="{FF2B5EF4-FFF2-40B4-BE49-F238E27FC236}">
                  <a16:creationId xmlns:a16="http://schemas.microsoft.com/office/drawing/2014/main" id="{82399D50-4835-242E-C9BC-8CB74D8A617C}"/>
                </a:ext>
              </a:extLst>
            </p:cNvPr>
            <p:cNvSpPr/>
            <p:nvPr/>
          </p:nvSpPr>
          <p:spPr>
            <a:xfrm>
              <a:off x="3454509" y="1724129"/>
              <a:ext cx="492381" cy="1055884"/>
            </a:xfrm>
            <a:custGeom>
              <a:avLst/>
              <a:gdLst>
                <a:gd name="connsiteX0" fmla="*/ 254397 w 492380"/>
                <a:gd name="connsiteY0" fmla="*/ 356703 h 1055883"/>
                <a:gd name="connsiteX1" fmla="*/ 487457 w 492380"/>
                <a:gd name="connsiteY1" fmla="*/ 0 h 1055883"/>
                <a:gd name="connsiteX2" fmla="*/ 304729 w 492380"/>
                <a:gd name="connsiteY2" fmla="*/ 0 h 1055883"/>
                <a:gd name="connsiteX3" fmla="*/ 111059 w 492380"/>
                <a:gd name="connsiteY3" fmla="*/ 440954 h 1055883"/>
                <a:gd name="connsiteX4" fmla="*/ 340563 w 492380"/>
                <a:gd name="connsiteY4" fmla="*/ 442869 h 1055883"/>
                <a:gd name="connsiteX5" fmla="*/ 0 w 492380"/>
                <a:gd name="connsiteY5" fmla="*/ 1057798 h 1055883"/>
                <a:gd name="connsiteX6" fmla="*/ 494843 w 492380"/>
                <a:gd name="connsiteY6" fmla="*/ 356703 h 1055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2380" h="1055883">
                  <a:moveTo>
                    <a:pt x="254397" y="356703"/>
                  </a:moveTo>
                  <a:lnTo>
                    <a:pt x="487457" y="0"/>
                  </a:lnTo>
                  <a:lnTo>
                    <a:pt x="304729" y="0"/>
                  </a:lnTo>
                  <a:lnTo>
                    <a:pt x="111059" y="440954"/>
                  </a:lnTo>
                  <a:lnTo>
                    <a:pt x="340563" y="442869"/>
                  </a:lnTo>
                  <a:lnTo>
                    <a:pt x="0" y="1057798"/>
                  </a:lnTo>
                  <a:lnTo>
                    <a:pt x="494843" y="356703"/>
                  </a:lnTo>
                  <a:close/>
                </a:path>
              </a:pathLst>
            </a:custGeom>
            <a:solidFill>
              <a:srgbClr val="50E6FF"/>
            </a:solidFill>
            <a:ln w="2721"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Tree>
    <p:extLst>
      <p:ext uri="{BB962C8B-B14F-4D97-AF65-F5344CB8AC3E}">
        <p14:creationId xmlns:p14="http://schemas.microsoft.com/office/powerpoint/2010/main" val="224337959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500"/>
                                  </p:stCondLst>
                                  <p:childTnLst>
                                    <p:set>
                                      <p:cBhvr>
                                        <p:cTn id="6" dur="1" fill="hold">
                                          <p:stCondLst>
                                            <p:cond delay="0"/>
                                          </p:stCondLst>
                                        </p:cTn>
                                        <p:tgtEl>
                                          <p:spTgt spid="11"/>
                                        </p:tgtEl>
                                        <p:attrNameLst>
                                          <p:attrName>style.visibility</p:attrName>
                                        </p:attrNameLst>
                                      </p:cBhvr>
                                      <p:to>
                                        <p:strVal val="visible"/>
                                      </p:to>
                                    </p:set>
                                  </p:childTnLst>
                                </p:cTn>
                              </p:par>
                              <p:par>
                                <p:cTn id="7" presetID="6" presetClass="emph" presetSubtype="0" accel="100000" autoRev="1" fill="hold" nodeType="withEffect">
                                  <p:stCondLst>
                                    <p:cond delay="0"/>
                                  </p:stCondLst>
                                  <p:childTnLst>
                                    <p:animScale>
                                      <p:cBhvr>
                                        <p:cTn id="8" dur="500" fill="hold"/>
                                        <p:tgtEl>
                                          <p:spTgt spid="11"/>
                                        </p:tgtEl>
                                      </p:cBhvr>
                                      <p:by x="0" y="0"/>
                                    </p:animScale>
                                  </p:childTnLst>
                                </p:cTn>
                              </p:par>
                              <p:par>
                                <p:cTn id="9" presetID="6" presetClass="emph" presetSubtype="0" decel="100000" fill="hold" nodeType="withEffect">
                                  <p:stCondLst>
                                    <p:cond delay="900"/>
                                  </p:stCondLst>
                                  <p:childTnLst>
                                    <p:animScale>
                                      <p:cBhvr>
                                        <p:cTn id="10" dur="500" fill="hold"/>
                                        <p:tgtEl>
                                          <p:spTgt spid="11"/>
                                        </p:tgtEl>
                                      </p:cBhvr>
                                      <p:by x="90000" y="90000"/>
                                    </p:animScale>
                                  </p:childTnLst>
                                </p:cTn>
                              </p:par>
                              <p:par>
                                <p:cTn id="11" presetID="10" presetClass="entr" presetSubtype="0" fill="hold" grpId="0" nodeType="withEffect">
                                  <p:stCondLst>
                                    <p:cond delay="50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par>
                                <p:cTn id="14" presetID="42" presetClass="path" presetSubtype="0" decel="100000" fill="hold" grpId="1" nodeType="withEffect">
                                  <p:stCondLst>
                                    <p:cond delay="500"/>
                                  </p:stCondLst>
                                  <p:childTnLst>
                                    <p:animMotion origin="layout" path="M 3.95833E-6 1.85185E-6 L 3.95833E-6 0.03495 " pathEditMode="relative" rAng="0" ptsTypes="AA">
                                      <p:cBhvr>
                                        <p:cTn id="15" dur="500" spd="-100000" fill="hold"/>
                                        <p:tgtEl>
                                          <p:spTgt spid="6"/>
                                        </p:tgtEl>
                                        <p:attrNameLst>
                                          <p:attrName>ppt_x</p:attrName>
                                          <p:attrName>ppt_y</p:attrName>
                                        </p:attrNameLst>
                                      </p:cBhvr>
                                      <p:rCtr x="0" y="1736"/>
                                    </p:animMotion>
                                  </p:childTnLst>
                                </p:cTn>
                              </p:par>
                              <p:par>
                                <p:cTn id="16" presetID="10" presetClass="entr" presetSubtype="0" fill="hold" grpId="0" nodeType="withEffect">
                                  <p:stCondLst>
                                    <p:cond delay="25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42" presetClass="path" presetSubtype="0" decel="100000" fill="hold" grpId="1" nodeType="withEffect">
                                  <p:stCondLst>
                                    <p:cond delay="250"/>
                                  </p:stCondLst>
                                  <p:childTnLst>
                                    <p:animMotion origin="layout" path="M 3.95833E-6 -2.96296E-6 L 0.03671 -2.96296E-6 " pathEditMode="relative" rAng="0" ptsTypes="AA">
                                      <p:cBhvr>
                                        <p:cTn id="20" dur="600" spd="-100000" fill="hold"/>
                                        <p:tgtEl>
                                          <p:spTgt spid="4"/>
                                        </p:tgtEl>
                                        <p:attrNameLst>
                                          <p:attrName>ppt_x</p:attrName>
                                          <p:attrName>ppt_y</p:attrName>
                                        </p:attrNameLst>
                                      </p:cBhvr>
                                      <p:rCtr x="1836"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p:bldP spid="6" grpId="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F17554CF-A746-855B-1BEB-08B6BF286F59}"/>
              </a:ext>
              <a:ext uri="{C183D7F6-B498-43B3-948B-1728B52AA6E4}">
                <adec:decorative xmlns:adec="http://schemas.microsoft.com/office/drawing/2017/decorative" val="1"/>
              </a:ext>
            </a:extLst>
          </p:cNvPr>
          <p:cNvSpPr/>
          <p:nvPr/>
        </p:nvSpPr>
        <p:spPr bwMode="auto">
          <a:xfrm>
            <a:off x="7682082" y="1435100"/>
            <a:ext cx="3626809" cy="4251324"/>
          </a:xfrm>
          <a:prstGeom prst="roundRect">
            <a:avLst>
              <a:gd name="adj" fmla="val 3148"/>
            </a:avLst>
          </a:prstGeom>
          <a:solidFill>
            <a:schemeClr val="bg1">
              <a:lumMod val="50000"/>
              <a:lumOff val="50000"/>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ltLang="ja-JP" sz="2000">
              <a:solidFill>
                <a:srgbClr val="000000"/>
              </a:solidFill>
              <a:cs typeface="Segoe UI" pitchFamily="34" charset="0"/>
            </a:endParaRPr>
          </a:p>
        </p:txBody>
      </p:sp>
      <p:sp>
        <p:nvSpPr>
          <p:cNvPr id="2" name="Title 1">
            <a:extLst>
              <a:ext uri="{FF2B5EF4-FFF2-40B4-BE49-F238E27FC236}">
                <a16:creationId xmlns:a16="http://schemas.microsoft.com/office/drawing/2014/main" id="{F4CB0789-B7BE-4AC1-CC78-7011506E223B}"/>
              </a:ext>
            </a:extLst>
          </p:cNvPr>
          <p:cNvSpPr>
            <a:spLocks noGrp="1"/>
          </p:cNvSpPr>
          <p:nvPr>
            <p:ph type="title"/>
          </p:nvPr>
        </p:nvSpPr>
        <p:spPr/>
        <p:txBody>
          <a:bodyPr/>
          <a:lstStyle/>
          <a:p>
            <a:r>
              <a:rPr lang="en-US"/>
              <a:t>Elastic Premium</a:t>
            </a:r>
          </a:p>
        </p:txBody>
      </p:sp>
      <p:sp>
        <p:nvSpPr>
          <p:cNvPr id="6" name="Text Placeholder 3">
            <a:extLst>
              <a:ext uri="{FF2B5EF4-FFF2-40B4-BE49-F238E27FC236}">
                <a16:creationId xmlns:a16="http://schemas.microsoft.com/office/drawing/2014/main" id="{EEB3A237-96E4-3958-5BBF-F5B2CBFECDF1}"/>
              </a:ext>
            </a:extLst>
          </p:cNvPr>
          <p:cNvSpPr txBox="1">
            <a:spLocks/>
          </p:cNvSpPr>
          <p:nvPr/>
        </p:nvSpPr>
        <p:spPr>
          <a:xfrm>
            <a:off x="588262" y="1435100"/>
            <a:ext cx="6612638" cy="4655633"/>
          </a:xfrm>
          <a:prstGeom prst="rect">
            <a:avLst/>
          </a:prstGeom>
        </p:spPr>
        <p:txBody>
          <a:bodyPr wrap="square" lIns="0" r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400"/>
              </a:spcAft>
              <a:buNone/>
              <a:defRPr/>
            </a:pPr>
            <a:r>
              <a:rPr lang="en-US" sz="1800" dirty="0"/>
              <a:t>Automatically scales based on demand using pre-warmed workers, which run multiple function applications with no delay after being idle, runs on more powerful instances, and connects to virtual networks</a:t>
            </a:r>
          </a:p>
          <a:p>
            <a:pPr marL="0" indent="0">
              <a:spcBef>
                <a:spcPts val="2400"/>
              </a:spcBef>
              <a:spcAft>
                <a:spcPts val="400"/>
              </a:spcAft>
              <a:buNone/>
            </a:pPr>
            <a:r>
              <a:rPr lang="en-US" sz="1800" dirty="0">
                <a:gradFill>
                  <a:gsLst>
                    <a:gs pos="0">
                      <a:srgbClr val="FFA38B"/>
                    </a:gs>
                    <a:gs pos="100000">
                      <a:srgbClr val="49C5B1"/>
                    </a:gs>
                    <a:gs pos="68000">
                      <a:srgbClr val="8DC8E8"/>
                    </a:gs>
                    <a:gs pos="32000">
                      <a:srgbClr val="D59ED7"/>
                    </a:gs>
                  </a:gsLst>
                  <a:path path="circle">
                    <a:fillToRect l="100000" t="100000"/>
                  </a:path>
                </a:gradFill>
                <a:latin typeface="+mj-lt"/>
              </a:rPr>
              <a:t>Use Azure Functions Premium plan in the following situations</a:t>
            </a:r>
          </a:p>
          <a:p>
            <a:pPr marL="290513" indent="-290513">
              <a:spcAft>
                <a:spcPts val="400"/>
              </a:spcAft>
              <a:buFont typeface="Arial" panose="020B0604020202020204" pitchFamily="34" charset="0"/>
              <a:buChar char="•"/>
            </a:pPr>
            <a:r>
              <a:rPr lang="en-US" sz="1800" dirty="0"/>
              <a:t>Your function apps run continuously, or nearly continuously</a:t>
            </a:r>
          </a:p>
          <a:p>
            <a:pPr marL="290513" indent="-290513">
              <a:spcAft>
                <a:spcPts val="400"/>
              </a:spcAft>
              <a:buFont typeface="Arial" panose="020B0604020202020204" pitchFamily="34" charset="0"/>
              <a:buChar char="•"/>
            </a:pPr>
            <a:r>
              <a:rPr lang="en-US" sz="1800" dirty="0"/>
              <a:t>You have a high number of small executions and a high</a:t>
            </a:r>
            <a:br>
              <a:rPr lang="en-US" sz="1800" dirty="0"/>
            </a:br>
            <a:r>
              <a:rPr lang="en-US" sz="1800" dirty="0"/>
              <a:t>execution bill, but low GB seconds</a:t>
            </a:r>
          </a:p>
          <a:p>
            <a:pPr marL="290513" indent="-290513">
              <a:spcAft>
                <a:spcPts val="400"/>
              </a:spcAft>
              <a:buFont typeface="Arial" panose="020B0604020202020204" pitchFamily="34" charset="0"/>
              <a:buChar char="•"/>
            </a:pPr>
            <a:r>
              <a:rPr lang="en-US" sz="1800" dirty="0"/>
              <a:t>You need larger CPU or memory options</a:t>
            </a:r>
          </a:p>
          <a:p>
            <a:pPr marL="290513" indent="-290513">
              <a:spcAft>
                <a:spcPts val="400"/>
              </a:spcAft>
              <a:buFont typeface="Arial" panose="020B0604020202020204" pitchFamily="34" charset="0"/>
              <a:buChar char="•"/>
            </a:pPr>
            <a:r>
              <a:rPr lang="en-US" sz="1800" dirty="0"/>
              <a:t>Multiple function apps per plan for optimal usage of compute</a:t>
            </a:r>
          </a:p>
          <a:p>
            <a:pPr marL="290513" indent="-290513">
              <a:spcAft>
                <a:spcPts val="400"/>
              </a:spcAft>
              <a:buFont typeface="Arial" panose="020B0604020202020204" pitchFamily="34" charset="0"/>
              <a:buChar char="•"/>
            </a:pPr>
            <a:r>
              <a:rPr lang="en-US" sz="1800" dirty="0"/>
              <a:t>Dependency on Windows like  .NET Framework or Windows APIs</a:t>
            </a:r>
          </a:p>
          <a:p>
            <a:pPr marL="290513" indent="-290513">
              <a:spcAft>
                <a:spcPts val="400"/>
              </a:spcAft>
              <a:buFont typeface="Arial" panose="020B0604020202020204" pitchFamily="34" charset="0"/>
              <a:buChar char="•"/>
            </a:pPr>
            <a:endParaRPr lang="en-US" sz="1600" dirty="0"/>
          </a:p>
        </p:txBody>
      </p:sp>
      <p:sp>
        <p:nvSpPr>
          <p:cNvPr id="5" name="Text Placeholder 2">
            <a:extLst>
              <a:ext uri="{FF2B5EF4-FFF2-40B4-BE49-F238E27FC236}">
                <a16:creationId xmlns:a16="http://schemas.microsoft.com/office/drawing/2014/main" id="{ABCD78E6-29EA-392C-47EA-E84312F7B30E}"/>
              </a:ext>
            </a:extLst>
          </p:cNvPr>
          <p:cNvSpPr txBox="1">
            <a:spLocks/>
          </p:cNvSpPr>
          <p:nvPr/>
        </p:nvSpPr>
        <p:spPr>
          <a:xfrm>
            <a:off x="8409836" y="4198726"/>
            <a:ext cx="2171300" cy="923330"/>
          </a:xfrm>
          <a:prstGeom prst="rect">
            <a:avLst/>
          </a:prstGeom>
        </p:spPr>
        <p:txBody>
          <a:bodyPr vert="horz" wrap="square" lIns="91440" tIns="91440" rIns="91440" bIns="9144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600"/>
              </a:spcAft>
              <a:buNone/>
            </a:pPr>
            <a:r>
              <a:rPr lang="en-US" sz="2400">
                <a:gradFill>
                  <a:gsLst>
                    <a:gs pos="0">
                      <a:srgbClr val="FFA38B"/>
                    </a:gs>
                    <a:gs pos="100000">
                      <a:srgbClr val="49C5B1"/>
                    </a:gs>
                    <a:gs pos="68000">
                      <a:srgbClr val="8DC8E8"/>
                    </a:gs>
                    <a:gs pos="32000">
                      <a:srgbClr val="D59ED7"/>
                    </a:gs>
                  </a:gsLst>
                  <a:path path="circle">
                    <a:fillToRect l="100000" t="100000"/>
                  </a:path>
                </a:gradFill>
                <a:latin typeface="+mj-lt"/>
              </a:rPr>
              <a:t>Elastic Premium</a:t>
            </a:r>
          </a:p>
        </p:txBody>
      </p:sp>
      <p:grpSp>
        <p:nvGrpSpPr>
          <p:cNvPr id="8" name="tablet 2">
            <a:extLst>
              <a:ext uri="{FF2B5EF4-FFF2-40B4-BE49-F238E27FC236}">
                <a16:creationId xmlns:a16="http://schemas.microsoft.com/office/drawing/2014/main" id="{7469832E-6D35-E341-9260-2F4548543249}"/>
              </a:ext>
              <a:ext uri="{C183D7F6-B498-43B3-948B-1728B52AA6E4}">
                <adec:decorative xmlns:adec="http://schemas.microsoft.com/office/drawing/2017/decorative" val="1"/>
              </a:ext>
            </a:extLst>
          </p:cNvPr>
          <p:cNvGrpSpPr/>
          <p:nvPr/>
        </p:nvGrpSpPr>
        <p:grpSpPr>
          <a:xfrm>
            <a:off x="8935221" y="2592278"/>
            <a:ext cx="1120530" cy="953244"/>
            <a:chOff x="8183031" y="3941496"/>
            <a:chExt cx="434987" cy="434987"/>
          </a:xfrm>
          <a:effectLst>
            <a:outerShdw blurRad="63500" dist="127000" dir="2700000" algn="tl" rotWithShape="0">
              <a:prstClr val="black">
                <a:alpha val="50000"/>
              </a:prstClr>
            </a:outerShdw>
          </a:effectLst>
        </p:grpSpPr>
        <p:sp>
          <p:nvSpPr>
            <p:cNvPr id="9" name="Freeform: Shape 8">
              <a:extLst>
                <a:ext uri="{FF2B5EF4-FFF2-40B4-BE49-F238E27FC236}">
                  <a16:creationId xmlns:a16="http://schemas.microsoft.com/office/drawing/2014/main" id="{31087E6D-0C5C-FF45-7570-D862CD313F73}"/>
                </a:ext>
              </a:extLst>
            </p:cNvPr>
            <p:cNvSpPr/>
            <p:nvPr/>
          </p:nvSpPr>
          <p:spPr>
            <a:xfrm>
              <a:off x="8185627" y="3989430"/>
              <a:ext cx="430503" cy="340815"/>
            </a:xfrm>
            <a:custGeom>
              <a:avLst/>
              <a:gdLst>
                <a:gd name="connsiteX0" fmla="*/ 403393 w 430502"/>
                <a:gd name="connsiteY0" fmla="*/ 340792 h 340814"/>
                <a:gd name="connsiteX1" fmla="*/ 28344 w 430502"/>
                <a:gd name="connsiteY1" fmla="*/ 340792 h 340814"/>
                <a:gd name="connsiteX2" fmla="*/ 1560 w 430502"/>
                <a:gd name="connsiteY2" fmla="*/ 314037 h 340814"/>
                <a:gd name="connsiteX3" fmla="*/ 1560 w 430502"/>
                <a:gd name="connsiteY3" fmla="*/ 28316 h 340814"/>
                <a:gd name="connsiteX4" fmla="*/ 28344 w 430502"/>
                <a:gd name="connsiteY4" fmla="*/ 1560 h 340814"/>
                <a:gd name="connsiteX5" fmla="*/ 403393 w 430502"/>
                <a:gd name="connsiteY5" fmla="*/ 1560 h 340814"/>
                <a:gd name="connsiteX6" fmla="*/ 430177 w 430502"/>
                <a:gd name="connsiteY6" fmla="*/ 28316 h 340814"/>
                <a:gd name="connsiteX7" fmla="*/ 430177 w 430502"/>
                <a:gd name="connsiteY7" fmla="*/ 314037 h 340814"/>
                <a:gd name="connsiteX8" fmla="*/ 403393 w 430502"/>
                <a:gd name="connsiteY8" fmla="*/ 340792 h 34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30502" h="340814">
                  <a:moveTo>
                    <a:pt x="403393" y="340792"/>
                  </a:moveTo>
                  <a:lnTo>
                    <a:pt x="28344" y="340792"/>
                  </a:lnTo>
                  <a:cubicBezTo>
                    <a:pt x="13556" y="340792"/>
                    <a:pt x="1560" y="328809"/>
                    <a:pt x="1560" y="314037"/>
                  </a:cubicBezTo>
                  <a:lnTo>
                    <a:pt x="1560" y="28316"/>
                  </a:lnTo>
                  <a:cubicBezTo>
                    <a:pt x="1560" y="13544"/>
                    <a:pt x="13556" y="1560"/>
                    <a:pt x="28344" y="1560"/>
                  </a:cubicBezTo>
                  <a:lnTo>
                    <a:pt x="403393" y="1560"/>
                  </a:lnTo>
                  <a:cubicBezTo>
                    <a:pt x="418181" y="1560"/>
                    <a:pt x="430177" y="13544"/>
                    <a:pt x="430177" y="28316"/>
                  </a:cubicBezTo>
                  <a:lnTo>
                    <a:pt x="430177" y="314037"/>
                  </a:lnTo>
                  <a:cubicBezTo>
                    <a:pt x="430177" y="328809"/>
                    <a:pt x="418181" y="340792"/>
                    <a:pt x="403393" y="340792"/>
                  </a:cubicBezTo>
                  <a:close/>
                </a:path>
              </a:pathLst>
            </a:custGeom>
            <a:solidFill>
              <a:srgbClr val="0078D4"/>
            </a:solidFill>
            <a:ln w="441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0" name="Freeform: Shape 9">
              <a:extLst>
                <a:ext uri="{FF2B5EF4-FFF2-40B4-BE49-F238E27FC236}">
                  <a16:creationId xmlns:a16="http://schemas.microsoft.com/office/drawing/2014/main" id="{2FCAB77D-7C3E-C055-CDE3-57382C78668F}"/>
                </a:ext>
              </a:extLst>
            </p:cNvPr>
            <p:cNvSpPr/>
            <p:nvPr/>
          </p:nvSpPr>
          <p:spPr>
            <a:xfrm>
              <a:off x="8229691" y="4047465"/>
              <a:ext cx="340815" cy="215251"/>
            </a:xfrm>
            <a:custGeom>
              <a:avLst/>
              <a:gdLst>
                <a:gd name="connsiteX0" fmla="*/ 92324 w 340814"/>
                <a:gd name="connsiteY0" fmla="*/ 116497 h 215251"/>
                <a:gd name="connsiteX1" fmla="*/ 131707 w 340814"/>
                <a:gd name="connsiteY1" fmla="*/ 152824 h 215251"/>
                <a:gd name="connsiteX2" fmla="*/ 193272 w 340814"/>
                <a:gd name="connsiteY2" fmla="*/ 91173 h 215251"/>
                <a:gd name="connsiteX3" fmla="*/ 228506 w 340814"/>
                <a:gd name="connsiteY3" fmla="*/ 123958 h 215251"/>
                <a:gd name="connsiteX4" fmla="*/ 342130 w 340814"/>
                <a:gd name="connsiteY4" fmla="*/ 1560 h 215251"/>
                <a:gd name="connsiteX5" fmla="*/ 342130 w 340814"/>
                <a:gd name="connsiteY5" fmla="*/ 214927 h 215251"/>
                <a:gd name="connsiteX6" fmla="*/ 1560 w 340814"/>
                <a:gd name="connsiteY6" fmla="*/ 214927 h 215251"/>
                <a:gd name="connsiteX7" fmla="*/ 92324 w 340814"/>
                <a:gd name="connsiteY7" fmla="*/ 116497 h 2152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0814" h="215251">
                  <a:moveTo>
                    <a:pt x="92324" y="116497"/>
                  </a:moveTo>
                  <a:lnTo>
                    <a:pt x="131707" y="152824"/>
                  </a:lnTo>
                  <a:lnTo>
                    <a:pt x="193272" y="91173"/>
                  </a:lnTo>
                  <a:lnTo>
                    <a:pt x="228506" y="123958"/>
                  </a:lnTo>
                  <a:lnTo>
                    <a:pt x="342130" y="1560"/>
                  </a:lnTo>
                  <a:lnTo>
                    <a:pt x="342130" y="214927"/>
                  </a:lnTo>
                  <a:lnTo>
                    <a:pt x="1560" y="214927"/>
                  </a:lnTo>
                  <a:lnTo>
                    <a:pt x="92324" y="116497"/>
                  </a:lnTo>
                  <a:close/>
                </a:path>
              </a:pathLst>
            </a:custGeom>
            <a:solidFill>
              <a:srgbClr val="50E6FF"/>
            </a:solidFill>
            <a:ln w="441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11" name="Freeform: Shape 10">
              <a:extLst>
                <a:ext uri="{FF2B5EF4-FFF2-40B4-BE49-F238E27FC236}">
                  <a16:creationId xmlns:a16="http://schemas.microsoft.com/office/drawing/2014/main" id="{2829DECD-6AB4-09A5-A949-B747DF35779A}"/>
                </a:ext>
              </a:extLst>
            </p:cNvPr>
            <p:cNvSpPr/>
            <p:nvPr/>
          </p:nvSpPr>
          <p:spPr>
            <a:xfrm>
              <a:off x="8343163" y="4277641"/>
              <a:ext cx="116594" cy="13453"/>
            </a:xfrm>
            <a:custGeom>
              <a:avLst/>
              <a:gdLst>
                <a:gd name="connsiteX0" fmla="*/ 109677 w 116594"/>
                <a:gd name="connsiteY0" fmla="*/ 12865 h 13453"/>
                <a:gd name="connsiteX1" fmla="*/ 7219 w 116594"/>
                <a:gd name="connsiteY1" fmla="*/ 12865 h 13453"/>
                <a:gd name="connsiteX2" fmla="*/ 1560 w 116594"/>
                <a:gd name="connsiteY2" fmla="*/ 7213 h 13453"/>
                <a:gd name="connsiteX3" fmla="*/ 7219 w 116594"/>
                <a:gd name="connsiteY3" fmla="*/ 1560 h 13453"/>
                <a:gd name="connsiteX4" fmla="*/ 109677 w 116594"/>
                <a:gd name="connsiteY4" fmla="*/ 1560 h 13453"/>
                <a:gd name="connsiteX5" fmla="*/ 115335 w 116594"/>
                <a:gd name="connsiteY5" fmla="*/ 7213 h 13453"/>
                <a:gd name="connsiteX6" fmla="*/ 109677 w 116594"/>
                <a:gd name="connsiteY6" fmla="*/ 12865 h 134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594" h="13453">
                  <a:moveTo>
                    <a:pt x="109677" y="12865"/>
                  </a:moveTo>
                  <a:lnTo>
                    <a:pt x="7219" y="12865"/>
                  </a:lnTo>
                  <a:cubicBezTo>
                    <a:pt x="4126" y="12865"/>
                    <a:pt x="1560" y="10303"/>
                    <a:pt x="1560" y="7213"/>
                  </a:cubicBezTo>
                  <a:cubicBezTo>
                    <a:pt x="1560" y="4123"/>
                    <a:pt x="4126" y="1560"/>
                    <a:pt x="7219" y="1560"/>
                  </a:cubicBezTo>
                  <a:lnTo>
                    <a:pt x="109677" y="1560"/>
                  </a:lnTo>
                  <a:cubicBezTo>
                    <a:pt x="112770" y="1560"/>
                    <a:pt x="115335" y="4123"/>
                    <a:pt x="115335" y="7213"/>
                  </a:cubicBezTo>
                  <a:cubicBezTo>
                    <a:pt x="115335" y="10303"/>
                    <a:pt x="112770" y="12865"/>
                    <a:pt x="109677" y="12865"/>
                  </a:cubicBezTo>
                  <a:close/>
                </a:path>
              </a:pathLst>
            </a:custGeom>
            <a:solidFill>
              <a:srgbClr val="FFFFFF"/>
            </a:solidFill>
            <a:ln w="441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spTree>
    <p:extLst>
      <p:ext uri="{BB962C8B-B14F-4D97-AF65-F5344CB8AC3E}">
        <p14:creationId xmlns:p14="http://schemas.microsoft.com/office/powerpoint/2010/main" val="961666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250"/>
                                  </p:stCondLst>
                                  <p:childTnLst>
                                    <p:animMotion origin="layout" path="M 3.95833E-6 -2.96296E-6 L 0.03671 -2.96296E-6 " pathEditMode="relative" rAng="0" ptsTypes="AA">
                                      <p:cBhvr>
                                        <p:cTn id="9" dur="600" spd="-100000" fill="hold"/>
                                        <p:tgtEl>
                                          <p:spTgt spid="7"/>
                                        </p:tgtEl>
                                        <p:attrNameLst>
                                          <p:attrName>ppt_x</p:attrName>
                                          <p:attrName>ppt_y</p:attrName>
                                        </p:attrNameLst>
                                      </p:cBhvr>
                                      <p:rCtr x="1836" y="0"/>
                                    </p:animMotion>
                                  </p:childTnLst>
                                </p:cTn>
                              </p:par>
                              <p:par>
                                <p:cTn id="10" presetID="1" presetClass="entr" presetSubtype="0" fill="hold" nodeType="withEffect">
                                  <p:stCondLst>
                                    <p:cond delay="500"/>
                                  </p:stCondLst>
                                  <p:childTnLst>
                                    <p:set>
                                      <p:cBhvr>
                                        <p:cTn id="11" dur="1" fill="hold">
                                          <p:stCondLst>
                                            <p:cond delay="0"/>
                                          </p:stCondLst>
                                        </p:cTn>
                                        <p:tgtEl>
                                          <p:spTgt spid="8"/>
                                        </p:tgtEl>
                                        <p:attrNameLst>
                                          <p:attrName>style.visibility</p:attrName>
                                        </p:attrNameLst>
                                      </p:cBhvr>
                                      <p:to>
                                        <p:strVal val="visible"/>
                                      </p:to>
                                    </p:set>
                                  </p:childTnLst>
                                </p:cTn>
                              </p:par>
                              <p:par>
                                <p:cTn id="12" presetID="6" presetClass="emph" presetSubtype="0" accel="100000" autoRev="1" fill="hold" nodeType="withEffect">
                                  <p:stCondLst>
                                    <p:cond delay="0"/>
                                  </p:stCondLst>
                                  <p:childTnLst>
                                    <p:animScale>
                                      <p:cBhvr>
                                        <p:cTn id="13" dur="500" fill="hold"/>
                                        <p:tgtEl>
                                          <p:spTgt spid="8"/>
                                        </p:tgtEl>
                                      </p:cBhvr>
                                      <p:by x="0" y="0"/>
                                    </p:animScale>
                                  </p:childTnLst>
                                </p:cTn>
                              </p:par>
                              <p:par>
                                <p:cTn id="14" presetID="6" presetClass="emph" presetSubtype="0" decel="100000" fill="hold" nodeType="withEffect">
                                  <p:stCondLst>
                                    <p:cond delay="900"/>
                                  </p:stCondLst>
                                  <p:childTnLst>
                                    <p:animScale>
                                      <p:cBhvr>
                                        <p:cTn id="15" dur="500" fill="hold"/>
                                        <p:tgtEl>
                                          <p:spTgt spid="8"/>
                                        </p:tgtEl>
                                      </p:cBhvr>
                                      <p:by x="90000" y="90000"/>
                                    </p:animScale>
                                  </p:childTnLst>
                                </p:cTn>
                              </p:par>
                              <p:par>
                                <p:cTn id="16" presetID="10" presetClass="entr" presetSubtype="0" fill="hold" grpId="0" nodeType="withEffect">
                                  <p:stCondLst>
                                    <p:cond delay="50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42" presetClass="path" presetSubtype="0" decel="100000" fill="hold" grpId="1" nodeType="withEffect">
                                  <p:stCondLst>
                                    <p:cond delay="500"/>
                                  </p:stCondLst>
                                  <p:childTnLst>
                                    <p:animMotion origin="layout" path="M 3.95833E-6 1.85185E-6 L 3.95833E-6 0.03495 " pathEditMode="relative" rAng="0" ptsTypes="AA">
                                      <p:cBhvr>
                                        <p:cTn id="20" dur="500" spd="-100000" fill="hold"/>
                                        <p:tgtEl>
                                          <p:spTgt spid="5"/>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5" grpId="0"/>
      <p:bldP spid="5" grpId="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F17554CF-A746-855B-1BEB-08B6BF286F59}"/>
              </a:ext>
              <a:ext uri="{C183D7F6-B498-43B3-948B-1728B52AA6E4}">
                <adec:decorative xmlns:adec="http://schemas.microsoft.com/office/drawing/2017/decorative" val="1"/>
              </a:ext>
            </a:extLst>
          </p:cNvPr>
          <p:cNvSpPr/>
          <p:nvPr/>
        </p:nvSpPr>
        <p:spPr bwMode="auto">
          <a:xfrm>
            <a:off x="7682082" y="1435100"/>
            <a:ext cx="3626809" cy="4251324"/>
          </a:xfrm>
          <a:prstGeom prst="roundRect">
            <a:avLst>
              <a:gd name="adj" fmla="val 3148"/>
            </a:avLst>
          </a:prstGeom>
          <a:solidFill>
            <a:schemeClr val="bg1">
              <a:lumMod val="50000"/>
              <a:lumOff val="50000"/>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ltLang="ja-JP" sz="2000">
              <a:solidFill>
                <a:srgbClr val="000000"/>
              </a:solidFill>
              <a:cs typeface="Segoe UI" pitchFamily="34" charset="0"/>
            </a:endParaRPr>
          </a:p>
        </p:txBody>
      </p:sp>
      <p:sp>
        <p:nvSpPr>
          <p:cNvPr id="2" name="Title 1">
            <a:extLst>
              <a:ext uri="{FF2B5EF4-FFF2-40B4-BE49-F238E27FC236}">
                <a16:creationId xmlns:a16="http://schemas.microsoft.com/office/drawing/2014/main" id="{F4CB0789-B7BE-4AC1-CC78-7011506E223B}"/>
              </a:ext>
            </a:extLst>
          </p:cNvPr>
          <p:cNvSpPr>
            <a:spLocks noGrp="1"/>
          </p:cNvSpPr>
          <p:nvPr>
            <p:ph type="title"/>
          </p:nvPr>
        </p:nvSpPr>
        <p:spPr/>
        <p:txBody>
          <a:bodyPr/>
          <a:lstStyle/>
          <a:p>
            <a:r>
              <a:rPr lang="en-US"/>
              <a:t>App Service dedicated plans</a:t>
            </a:r>
          </a:p>
        </p:txBody>
      </p:sp>
      <p:sp>
        <p:nvSpPr>
          <p:cNvPr id="6" name="Text Placeholder 3">
            <a:extLst>
              <a:ext uri="{FF2B5EF4-FFF2-40B4-BE49-F238E27FC236}">
                <a16:creationId xmlns:a16="http://schemas.microsoft.com/office/drawing/2014/main" id="{72F6BC99-6DF7-4C6B-4A1B-5D8ABCB49A92}"/>
              </a:ext>
            </a:extLst>
          </p:cNvPr>
          <p:cNvSpPr txBox="1">
            <a:spLocks/>
          </p:cNvSpPr>
          <p:nvPr/>
        </p:nvSpPr>
        <p:spPr>
          <a:xfrm>
            <a:off x="588262" y="1435100"/>
            <a:ext cx="6746532" cy="4446345"/>
          </a:xfrm>
          <a:prstGeom prst="rect">
            <a:avLst/>
          </a:prstGeom>
        </p:spPr>
        <p:txBody>
          <a:bodyPr wrap="square" lIns="0" r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spcAft>
                <a:spcPts val="400"/>
              </a:spcAft>
              <a:buNone/>
              <a:defRPr/>
            </a:pPr>
            <a:r>
              <a:rPr lang="en-US" sz="1800" dirty="0"/>
              <a:t>Run your functions within an App Service plan at regular App Service plan rates</a:t>
            </a:r>
          </a:p>
          <a:p>
            <a:pPr marL="0" lvl="0" indent="0">
              <a:spcAft>
                <a:spcPts val="400"/>
              </a:spcAft>
              <a:buNone/>
              <a:defRPr/>
            </a:pPr>
            <a:r>
              <a:rPr lang="en-US" sz="1800" dirty="0"/>
              <a:t>Best for long-running scenarios where Durable Functions can't be used</a:t>
            </a:r>
          </a:p>
          <a:p>
            <a:pPr marL="0" indent="0">
              <a:spcBef>
                <a:spcPts val="2400"/>
              </a:spcBef>
              <a:spcAft>
                <a:spcPts val="400"/>
              </a:spcAft>
              <a:buNone/>
            </a:pPr>
            <a:r>
              <a:rPr lang="en-US" sz="2000" dirty="0">
                <a:gradFill>
                  <a:gsLst>
                    <a:gs pos="0">
                      <a:srgbClr val="FFA38B"/>
                    </a:gs>
                    <a:gs pos="100000">
                      <a:srgbClr val="49C5B1"/>
                    </a:gs>
                    <a:gs pos="68000">
                      <a:srgbClr val="8DC8E8"/>
                    </a:gs>
                    <a:gs pos="32000">
                      <a:srgbClr val="D59ED7"/>
                    </a:gs>
                  </a:gsLst>
                  <a:path path="circle">
                    <a:fillToRect l="100000" t="100000"/>
                  </a:path>
                </a:gradFill>
                <a:latin typeface="+mj-lt"/>
              </a:rPr>
              <a:t>Consider an App Service plan in the following situations</a:t>
            </a:r>
          </a:p>
          <a:p>
            <a:pPr marL="290513" indent="-290513">
              <a:spcAft>
                <a:spcPts val="400"/>
              </a:spcAft>
              <a:buFont typeface="Arial" panose="020B0604020202020204" pitchFamily="34" charset="0"/>
              <a:buChar char="•"/>
            </a:pPr>
            <a:r>
              <a:rPr lang="en-US" sz="1800" dirty="0"/>
              <a:t>You have existing, underutilized App Service instances that are already running web apps</a:t>
            </a:r>
          </a:p>
          <a:p>
            <a:pPr marL="290513" indent="-290513">
              <a:spcAft>
                <a:spcPts val="400"/>
              </a:spcAft>
              <a:buFont typeface="Arial" panose="020B0604020202020204" pitchFamily="34" charset="0"/>
              <a:buChar char="•"/>
            </a:pPr>
            <a:r>
              <a:rPr lang="en-US" sz="1800" dirty="0"/>
              <a:t>Co-locate web apps and function apps on the same plan</a:t>
            </a:r>
          </a:p>
          <a:p>
            <a:pPr marL="290513" indent="-290513">
              <a:spcAft>
                <a:spcPts val="400"/>
              </a:spcAft>
              <a:buFont typeface="Arial" panose="020B0604020202020204" pitchFamily="34" charset="0"/>
              <a:buChar char="•"/>
            </a:pPr>
            <a:r>
              <a:rPr lang="en-US" sz="1800" dirty="0"/>
              <a:t>Dependency on Windows like  .NET Framework or Windows APIs</a:t>
            </a:r>
          </a:p>
          <a:p>
            <a:pPr marL="290513" indent="-290513">
              <a:spcAft>
                <a:spcPts val="400"/>
              </a:spcAft>
              <a:buFont typeface="Arial" panose="020B0604020202020204" pitchFamily="34" charset="0"/>
              <a:buChar char="•"/>
            </a:pPr>
            <a:r>
              <a:rPr lang="en-US" sz="1800" dirty="0"/>
              <a:t>Predictive scaling and costs are required</a:t>
            </a:r>
          </a:p>
          <a:p>
            <a:pPr marL="290513" indent="-290513">
              <a:spcAft>
                <a:spcPts val="400"/>
              </a:spcAft>
              <a:buFont typeface="Arial" panose="020B0604020202020204" pitchFamily="34" charset="0"/>
              <a:buChar char="•"/>
            </a:pPr>
            <a:r>
              <a:rPr lang="en-US" sz="1800" dirty="0"/>
              <a:t>Require large compute/memory options</a:t>
            </a:r>
          </a:p>
        </p:txBody>
      </p:sp>
      <p:sp>
        <p:nvSpPr>
          <p:cNvPr id="5" name="Text Placeholder 2">
            <a:extLst>
              <a:ext uri="{FF2B5EF4-FFF2-40B4-BE49-F238E27FC236}">
                <a16:creationId xmlns:a16="http://schemas.microsoft.com/office/drawing/2014/main" id="{ABCD78E6-29EA-392C-47EA-E84312F7B30E}"/>
              </a:ext>
            </a:extLst>
          </p:cNvPr>
          <p:cNvSpPr txBox="1">
            <a:spLocks/>
          </p:cNvSpPr>
          <p:nvPr/>
        </p:nvSpPr>
        <p:spPr>
          <a:xfrm>
            <a:off x="8409836" y="4383392"/>
            <a:ext cx="2171300" cy="553998"/>
          </a:xfrm>
          <a:prstGeom prst="rect">
            <a:avLst/>
          </a:prstGeom>
        </p:spPr>
        <p:txBody>
          <a:bodyPr vert="horz" wrap="square" lIns="91440" tIns="91440" rIns="91440" bIns="9144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Aft>
                <a:spcPts val="600"/>
              </a:spcAft>
              <a:buNone/>
            </a:pPr>
            <a:r>
              <a:rPr lang="en-US" sz="2400">
                <a:gradFill>
                  <a:gsLst>
                    <a:gs pos="0">
                      <a:srgbClr val="FFA38B"/>
                    </a:gs>
                    <a:gs pos="100000">
                      <a:srgbClr val="49C5B1"/>
                    </a:gs>
                    <a:gs pos="68000">
                      <a:srgbClr val="8DC8E8"/>
                    </a:gs>
                    <a:gs pos="32000">
                      <a:srgbClr val="D59ED7"/>
                    </a:gs>
                  </a:gsLst>
                  <a:path path="circle">
                    <a:fillToRect l="100000" t="100000"/>
                  </a:path>
                </a:gradFill>
                <a:latin typeface="+mj-lt"/>
              </a:rPr>
              <a:t>App Service</a:t>
            </a:r>
          </a:p>
        </p:txBody>
      </p:sp>
      <p:grpSp>
        <p:nvGrpSpPr>
          <p:cNvPr id="12" name="community">
            <a:extLst>
              <a:ext uri="{FF2B5EF4-FFF2-40B4-BE49-F238E27FC236}">
                <a16:creationId xmlns:a16="http://schemas.microsoft.com/office/drawing/2014/main" id="{E47679EC-E117-6AC4-5472-F1CBF4D5DE01}"/>
              </a:ext>
              <a:ext uri="{C183D7F6-B498-43B3-948B-1728B52AA6E4}">
                <adec:decorative xmlns:adec="http://schemas.microsoft.com/office/drawing/2017/decorative" val="1"/>
              </a:ext>
            </a:extLst>
          </p:cNvPr>
          <p:cNvGrpSpPr/>
          <p:nvPr/>
        </p:nvGrpSpPr>
        <p:grpSpPr>
          <a:xfrm>
            <a:off x="8983940" y="2701636"/>
            <a:ext cx="1023092" cy="981940"/>
            <a:chOff x="3498020" y="3985460"/>
            <a:chExt cx="367048" cy="365760"/>
          </a:xfrm>
          <a:effectLst>
            <a:outerShdw blurRad="63500" dist="127000" dir="2700000" algn="tl" rotWithShape="0">
              <a:prstClr val="black">
                <a:alpha val="50000"/>
              </a:prstClr>
            </a:outerShdw>
          </a:effectLst>
        </p:grpSpPr>
        <p:sp>
          <p:nvSpPr>
            <p:cNvPr id="13" name="Rectangle 122">
              <a:extLst>
                <a:ext uri="{FF2B5EF4-FFF2-40B4-BE49-F238E27FC236}">
                  <a16:creationId xmlns:a16="http://schemas.microsoft.com/office/drawing/2014/main" id="{7D2E329E-A624-53C0-70DA-53D52C2CE3D4}"/>
                </a:ext>
              </a:extLst>
            </p:cNvPr>
            <p:cNvSpPr>
              <a:spLocks noChangeArrowheads="1"/>
            </p:cNvSpPr>
            <p:nvPr/>
          </p:nvSpPr>
          <p:spPr bwMode="auto">
            <a:xfrm>
              <a:off x="3536657" y="4025385"/>
              <a:ext cx="289775" cy="2871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4" name="Rectangle 123">
              <a:extLst>
                <a:ext uri="{FF2B5EF4-FFF2-40B4-BE49-F238E27FC236}">
                  <a16:creationId xmlns:a16="http://schemas.microsoft.com/office/drawing/2014/main" id="{FAD1F34C-FE6A-AAC3-58F8-5A441C9DB49E}"/>
                </a:ext>
              </a:extLst>
            </p:cNvPr>
            <p:cNvSpPr>
              <a:spLocks noChangeArrowheads="1"/>
            </p:cNvSpPr>
            <p:nvPr/>
          </p:nvSpPr>
          <p:spPr bwMode="auto">
            <a:xfrm>
              <a:off x="3498020" y="4218567"/>
              <a:ext cx="133940" cy="132653"/>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15" name="Rectangle 124">
              <a:extLst>
                <a:ext uri="{FF2B5EF4-FFF2-40B4-BE49-F238E27FC236}">
                  <a16:creationId xmlns:a16="http://schemas.microsoft.com/office/drawing/2014/main" id="{A75668F7-003E-4F78-39DB-A219418EF480}"/>
                </a:ext>
              </a:extLst>
            </p:cNvPr>
            <p:cNvSpPr>
              <a:spLocks noChangeArrowheads="1"/>
            </p:cNvSpPr>
            <p:nvPr/>
          </p:nvSpPr>
          <p:spPr bwMode="auto">
            <a:xfrm>
              <a:off x="3729840" y="3985460"/>
              <a:ext cx="135228" cy="13522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spTree>
    <p:extLst>
      <p:ext uri="{BB962C8B-B14F-4D97-AF65-F5344CB8AC3E}">
        <p14:creationId xmlns:p14="http://schemas.microsoft.com/office/powerpoint/2010/main" val="8744869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250"/>
                                  </p:stCondLst>
                                  <p:childTnLst>
                                    <p:animMotion origin="layout" path="M 3.95833E-6 -2.96296E-6 L 0.03671 -2.96296E-6 " pathEditMode="relative" rAng="0" ptsTypes="AA">
                                      <p:cBhvr>
                                        <p:cTn id="9" dur="600" spd="-100000" fill="hold"/>
                                        <p:tgtEl>
                                          <p:spTgt spid="7"/>
                                        </p:tgtEl>
                                        <p:attrNameLst>
                                          <p:attrName>ppt_x</p:attrName>
                                          <p:attrName>ppt_y</p:attrName>
                                        </p:attrNameLst>
                                      </p:cBhvr>
                                      <p:rCtr x="1836" y="0"/>
                                    </p:animMotion>
                                  </p:childTnLst>
                                </p:cTn>
                              </p:par>
                              <p:par>
                                <p:cTn id="10" presetID="1" presetClass="entr" presetSubtype="0" fill="hold" nodeType="withEffect">
                                  <p:stCondLst>
                                    <p:cond delay="500"/>
                                  </p:stCondLst>
                                  <p:childTnLst>
                                    <p:set>
                                      <p:cBhvr>
                                        <p:cTn id="11" dur="1" fill="hold">
                                          <p:stCondLst>
                                            <p:cond delay="0"/>
                                          </p:stCondLst>
                                        </p:cTn>
                                        <p:tgtEl>
                                          <p:spTgt spid="12"/>
                                        </p:tgtEl>
                                        <p:attrNameLst>
                                          <p:attrName>style.visibility</p:attrName>
                                        </p:attrNameLst>
                                      </p:cBhvr>
                                      <p:to>
                                        <p:strVal val="visible"/>
                                      </p:to>
                                    </p:set>
                                  </p:childTnLst>
                                </p:cTn>
                              </p:par>
                              <p:par>
                                <p:cTn id="12" presetID="6" presetClass="emph" presetSubtype="0" accel="100000" autoRev="1" fill="hold" nodeType="withEffect">
                                  <p:stCondLst>
                                    <p:cond delay="0"/>
                                  </p:stCondLst>
                                  <p:childTnLst>
                                    <p:animScale>
                                      <p:cBhvr>
                                        <p:cTn id="13" dur="500" fill="hold"/>
                                        <p:tgtEl>
                                          <p:spTgt spid="12"/>
                                        </p:tgtEl>
                                      </p:cBhvr>
                                      <p:by x="0" y="0"/>
                                    </p:animScale>
                                  </p:childTnLst>
                                </p:cTn>
                              </p:par>
                              <p:par>
                                <p:cTn id="14" presetID="6" presetClass="emph" presetSubtype="0" decel="100000" fill="hold" nodeType="withEffect">
                                  <p:stCondLst>
                                    <p:cond delay="900"/>
                                  </p:stCondLst>
                                  <p:childTnLst>
                                    <p:animScale>
                                      <p:cBhvr>
                                        <p:cTn id="15" dur="500" fill="hold"/>
                                        <p:tgtEl>
                                          <p:spTgt spid="12"/>
                                        </p:tgtEl>
                                      </p:cBhvr>
                                      <p:by x="90000" y="90000"/>
                                    </p:animScale>
                                  </p:childTnLst>
                                </p:cTn>
                              </p:par>
                              <p:par>
                                <p:cTn id="16" presetID="10" presetClass="entr" presetSubtype="0" fill="hold" grpId="0" nodeType="withEffect">
                                  <p:stCondLst>
                                    <p:cond delay="50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42" presetClass="path" presetSubtype="0" decel="100000" fill="hold" grpId="1" nodeType="withEffect">
                                  <p:stCondLst>
                                    <p:cond delay="500"/>
                                  </p:stCondLst>
                                  <p:childTnLst>
                                    <p:animMotion origin="layout" path="M 3.95833E-6 1.85185E-6 L 3.95833E-6 0.03495 " pathEditMode="relative" rAng="0" ptsTypes="AA">
                                      <p:cBhvr>
                                        <p:cTn id="20" dur="500" spd="-100000" fill="hold"/>
                                        <p:tgtEl>
                                          <p:spTgt spid="5"/>
                                        </p:tgtEl>
                                        <p:attrNameLst>
                                          <p:attrName>ppt_x</p:attrName>
                                          <p:attrName>ppt_y</p:attrName>
                                        </p:attrNameLst>
                                      </p:cBhvr>
                                      <p:rCtr x="0" y="173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5" grpId="0"/>
      <p:bldP spid="5" grpId="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Rounded Corners 6">
            <a:extLst>
              <a:ext uri="{FF2B5EF4-FFF2-40B4-BE49-F238E27FC236}">
                <a16:creationId xmlns:a16="http://schemas.microsoft.com/office/drawing/2014/main" id="{F17554CF-A746-855B-1BEB-08B6BF286F59}"/>
              </a:ext>
              <a:ext uri="{C183D7F6-B498-43B3-948B-1728B52AA6E4}">
                <adec:decorative xmlns:adec="http://schemas.microsoft.com/office/drawing/2017/decorative" val="1"/>
              </a:ext>
            </a:extLst>
          </p:cNvPr>
          <p:cNvSpPr/>
          <p:nvPr/>
        </p:nvSpPr>
        <p:spPr bwMode="auto">
          <a:xfrm>
            <a:off x="7682082" y="1435100"/>
            <a:ext cx="3626809" cy="4251324"/>
          </a:xfrm>
          <a:prstGeom prst="roundRect">
            <a:avLst>
              <a:gd name="adj" fmla="val 3148"/>
            </a:avLst>
          </a:prstGeom>
          <a:solidFill>
            <a:schemeClr val="bg1">
              <a:lumMod val="50000"/>
              <a:lumOff val="50000"/>
              <a:alpha val="1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altLang="ja-JP" sz="2000">
              <a:solidFill>
                <a:srgbClr val="000000"/>
              </a:solidFill>
              <a:cs typeface="Segoe UI" pitchFamily="34" charset="0"/>
            </a:endParaRPr>
          </a:p>
        </p:txBody>
      </p:sp>
      <p:sp>
        <p:nvSpPr>
          <p:cNvPr id="2" name="Title 1">
            <a:extLst>
              <a:ext uri="{FF2B5EF4-FFF2-40B4-BE49-F238E27FC236}">
                <a16:creationId xmlns:a16="http://schemas.microsoft.com/office/drawing/2014/main" id="{F4CB0789-B7BE-4AC1-CC78-7011506E223B}"/>
              </a:ext>
            </a:extLst>
          </p:cNvPr>
          <p:cNvSpPr>
            <a:spLocks noGrp="1"/>
          </p:cNvSpPr>
          <p:nvPr>
            <p:ph type="title"/>
          </p:nvPr>
        </p:nvSpPr>
        <p:spPr/>
        <p:txBody>
          <a:bodyPr/>
          <a:lstStyle/>
          <a:p>
            <a:r>
              <a:rPr lang="en-US"/>
              <a:t>Container Apps environment</a:t>
            </a:r>
          </a:p>
        </p:txBody>
      </p:sp>
      <p:sp>
        <p:nvSpPr>
          <p:cNvPr id="6" name="Text Placeholder 3">
            <a:extLst>
              <a:ext uri="{FF2B5EF4-FFF2-40B4-BE49-F238E27FC236}">
                <a16:creationId xmlns:a16="http://schemas.microsoft.com/office/drawing/2014/main" id="{C585A228-21F8-F28E-5F95-BD100F70546F}"/>
              </a:ext>
            </a:extLst>
          </p:cNvPr>
          <p:cNvSpPr txBox="1">
            <a:spLocks/>
          </p:cNvSpPr>
          <p:nvPr/>
        </p:nvSpPr>
        <p:spPr>
          <a:xfrm>
            <a:off x="588262" y="1435100"/>
            <a:ext cx="6777211" cy="4232954"/>
          </a:xfrm>
          <a:prstGeom prst="rect">
            <a:avLst/>
          </a:prstGeom>
        </p:spPr>
        <p:txBody>
          <a:bodyPr wrap="square" lIns="0" r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400"/>
              </a:spcAft>
              <a:buNone/>
              <a:defRPr/>
            </a:pPr>
            <a:r>
              <a:rPr kumimoji="0" lang="en-US" sz="1800" b="0" i="0" u="none" strike="noStrike" kern="1200" cap="none" spc="0" normalizeH="0" baseline="0" noProof="0">
                <a:ln>
                  <a:noFill/>
                </a:ln>
                <a:solidFill>
                  <a:srgbClr val="FFFFFF"/>
                </a:solidFill>
                <a:effectLst/>
                <a:uLnTx/>
                <a:uFillTx/>
                <a:latin typeface="Segoe UI"/>
                <a:ea typeface="+mn-ea"/>
                <a:cs typeface="Segoe UI"/>
              </a:rPr>
              <a:t>Best for building solutions that requires Functions as containers packaged with Linux </a:t>
            </a:r>
            <a:r>
              <a:rPr lang="en-US" sz="1800">
                <a:solidFill>
                  <a:srgbClr val="FFFFFF"/>
                </a:solidFill>
                <a:latin typeface="Segoe UI"/>
                <a:cs typeface="Segoe UI"/>
              </a:rPr>
              <a:t>only images</a:t>
            </a:r>
            <a:r>
              <a:rPr kumimoji="0" lang="en-US" sz="1800" b="0" i="0" u="none" strike="noStrike" kern="1200" cap="none" spc="0" normalizeH="0" baseline="0" noProof="0">
                <a:ln>
                  <a:noFill/>
                </a:ln>
                <a:solidFill>
                  <a:srgbClr val="FFFFFF"/>
                </a:solidFill>
                <a:effectLst/>
                <a:uLnTx/>
                <a:uFillTx/>
                <a:latin typeface="Segoe UI"/>
                <a:ea typeface="+mn-ea"/>
                <a:cs typeface="Segoe UI"/>
              </a:rPr>
              <a:t> and functions runtime</a:t>
            </a:r>
          </a:p>
          <a:p>
            <a:pPr marL="0" indent="0">
              <a:spcAft>
                <a:spcPts val="400"/>
              </a:spcAft>
              <a:buNone/>
              <a:defRPr/>
            </a:pPr>
            <a:r>
              <a:rPr kumimoji="0" lang="en-US" sz="1800" b="0" i="0" u="none" strike="noStrike" kern="1200" cap="none" spc="0" normalizeH="0" baseline="0" noProof="0">
                <a:ln>
                  <a:noFill/>
                </a:ln>
                <a:solidFill>
                  <a:srgbClr val="FFFFFF"/>
                </a:solidFill>
                <a:effectLst/>
                <a:uLnTx/>
                <a:uFillTx/>
                <a:latin typeface="Segoe UI"/>
                <a:ea typeface="+mn-ea"/>
                <a:cs typeface="Segoe UI"/>
              </a:rPr>
              <a:t>Azure Container Apps Pricing</a:t>
            </a:r>
            <a:r>
              <a:rPr lang="en-US" sz="1800">
                <a:solidFill>
                  <a:srgbClr val="FFFFFF"/>
                </a:solidFill>
                <a:latin typeface="Segoe UI"/>
                <a:cs typeface="Segoe UI"/>
              </a:rPr>
              <a:t> with workload profiles that supports consumption(scale to zero) and dedicated with large range of CPU/memory options along with GPUs</a:t>
            </a:r>
            <a:endParaRPr lang="en-US" sz="1800" b="0" i="0" u="none" strike="noStrike" kern="1200" cap="none" spc="0" normalizeH="0" baseline="0" noProof="0">
              <a:ln>
                <a:noFill/>
              </a:ln>
              <a:solidFill>
                <a:srgbClr val="FFFFFF"/>
              </a:solidFill>
              <a:effectLst/>
              <a:uLnTx/>
              <a:uFillTx/>
              <a:latin typeface="Segoe UI"/>
              <a:cs typeface="Segoe UI" panose="020B0502040204020203" pitchFamily="34" charset="0"/>
            </a:endParaRPr>
          </a:p>
          <a:p>
            <a:pPr marL="0" lvl="0" indent="0">
              <a:spcBef>
                <a:spcPts val="2400"/>
              </a:spcBef>
              <a:spcAft>
                <a:spcPts val="400"/>
              </a:spcAft>
              <a:buNone/>
              <a:defRPr/>
            </a:pPr>
            <a:r>
              <a:rPr lang="en-US" sz="2000">
                <a:gradFill>
                  <a:gsLst>
                    <a:gs pos="0">
                      <a:srgbClr val="FFA38B"/>
                    </a:gs>
                    <a:gs pos="100000">
                      <a:srgbClr val="49C5B1"/>
                    </a:gs>
                    <a:gs pos="68000">
                      <a:srgbClr val="8DC8E8"/>
                    </a:gs>
                    <a:gs pos="32000">
                      <a:srgbClr val="D59ED7"/>
                    </a:gs>
                  </a:gsLst>
                  <a:path path="circle">
                    <a:fillToRect l="100000" t="100000"/>
                  </a:path>
                </a:gradFill>
                <a:latin typeface="+mj-lt"/>
              </a:rPr>
              <a:t>Consider Container Apps for following situations:</a:t>
            </a:r>
          </a:p>
          <a:p>
            <a:pPr marL="290195" indent="-290195">
              <a:spcAft>
                <a:spcPts val="400"/>
              </a:spcAft>
              <a:buFont typeface="Arial" panose="020B0604020202020204" pitchFamily="34" charset="0"/>
              <a:buChar char="•"/>
              <a:defRPr/>
            </a:pPr>
            <a:r>
              <a:rPr lang="en-US" sz="1800">
                <a:solidFill>
                  <a:srgbClr val="FFFFFF"/>
                </a:solidFill>
                <a:latin typeface="Segoe UI"/>
                <a:cs typeface="Segoe UI"/>
              </a:rPr>
              <a:t>Your solution requires containers and Functions to work seamlessly together</a:t>
            </a:r>
          </a:p>
          <a:p>
            <a:pPr marL="290195" marR="0" lvl="0" indent="-290195" algn="l" defTabSz="932742" rtl="0" eaLnBrk="1" fontAlgn="auto" latinLnBrk="0" hangingPunct="1">
              <a:lnSpc>
                <a:spcPct val="100000"/>
              </a:lnSpc>
              <a:spcBef>
                <a:spcPct val="20000"/>
              </a:spcBef>
              <a:spcAft>
                <a:spcPts val="40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a:rPr>
              <a:t>Common networking, logging for all your apps within the </a:t>
            </a:r>
            <a:br>
              <a:rPr lang="en-US" sz="1800" b="0" i="0" u="none" strike="noStrike" kern="1200" cap="none" spc="0" normalizeH="0" baseline="0" noProof="0">
                <a:ln>
                  <a:noFill/>
                </a:ln>
                <a:effectLst/>
                <a:uLnTx/>
                <a:uFillTx/>
                <a:latin typeface="Segoe UI"/>
                <a:cs typeface="Segoe UI" panose="020B0502040204020203" pitchFamily="34" charset="0"/>
              </a:rPr>
            </a:br>
            <a:r>
              <a:rPr kumimoji="0" lang="en-US" sz="1800" b="0" i="0" u="none" strike="noStrike" kern="1200" cap="none" spc="0" normalizeH="0" baseline="0" noProof="0">
                <a:ln>
                  <a:noFill/>
                </a:ln>
                <a:solidFill>
                  <a:srgbClr val="FFFFFF"/>
                </a:solidFill>
                <a:effectLst/>
                <a:uLnTx/>
                <a:uFillTx/>
                <a:latin typeface="Segoe UI"/>
                <a:ea typeface="+mn-ea"/>
                <a:cs typeface="Segoe UI"/>
              </a:rPr>
              <a:t>container app environment</a:t>
            </a:r>
            <a:endParaRPr lang="en-US" sz="1800" b="0" i="0" u="none" strike="noStrike" kern="1200" cap="none" spc="0" normalizeH="0" baseline="0" noProof="0">
              <a:ln>
                <a:noFill/>
              </a:ln>
              <a:solidFill>
                <a:srgbClr val="FFFFFF"/>
              </a:solidFill>
              <a:effectLst/>
              <a:uLnTx/>
              <a:uFillTx/>
              <a:latin typeface="Segoe UI"/>
              <a:cs typeface="Segoe UI"/>
            </a:endParaRPr>
          </a:p>
          <a:p>
            <a:pPr marL="290195" marR="0" lvl="0" indent="-290195" algn="l" defTabSz="932742" rtl="0" eaLnBrk="1" fontAlgn="auto" latinLnBrk="0" hangingPunct="1">
              <a:lnSpc>
                <a:spcPct val="100000"/>
              </a:lnSpc>
              <a:spcBef>
                <a:spcPct val="20000"/>
              </a:spcBef>
              <a:spcAft>
                <a:spcPts val="400"/>
              </a:spcAft>
              <a:buClrTx/>
              <a:buSzPct val="90000"/>
              <a:buFont typeface="Arial" panose="020B0604020202020204" pitchFamily="34" charset="0"/>
              <a:buChar char="•"/>
              <a:tabLst/>
              <a:defRPr/>
            </a:pPr>
            <a:r>
              <a:rPr kumimoji="0" lang="en-US" sz="1800" b="0" i="0" u="none" strike="noStrike" kern="1200" cap="none" spc="0" normalizeH="0" baseline="0" noProof="0">
                <a:ln>
                  <a:noFill/>
                </a:ln>
                <a:solidFill>
                  <a:srgbClr val="FFFFFF"/>
                </a:solidFill>
                <a:effectLst/>
                <a:uLnTx/>
                <a:uFillTx/>
                <a:latin typeface="Segoe UI"/>
                <a:ea typeface="+mn-ea"/>
                <a:cs typeface="Segoe UI"/>
              </a:rPr>
              <a:t>Integrate with </a:t>
            </a:r>
            <a:r>
              <a:rPr kumimoji="0" lang="en-US" sz="1800" b="0" i="0" u="none" strike="noStrike" kern="1200" cap="none" spc="0" normalizeH="0" baseline="0" noProof="0" err="1">
                <a:ln>
                  <a:noFill/>
                </a:ln>
                <a:solidFill>
                  <a:srgbClr val="FFFFFF"/>
                </a:solidFill>
                <a:effectLst/>
                <a:uLnTx/>
                <a:uFillTx/>
                <a:latin typeface="Segoe UI"/>
                <a:ea typeface="+mn-ea"/>
                <a:cs typeface="Segoe UI"/>
              </a:rPr>
              <a:t>Dapr</a:t>
            </a:r>
            <a:r>
              <a:rPr kumimoji="0" lang="en-US" sz="1800" b="0" i="0" u="none" strike="noStrike" kern="1200" cap="none" spc="0" normalizeH="0" baseline="0" noProof="0">
                <a:ln>
                  <a:noFill/>
                </a:ln>
                <a:solidFill>
                  <a:srgbClr val="FFFFFF"/>
                </a:solidFill>
                <a:effectLst/>
                <a:uLnTx/>
                <a:uFillTx/>
                <a:latin typeface="Segoe UI"/>
                <a:ea typeface="+mn-ea"/>
                <a:cs typeface="Segoe UI"/>
              </a:rPr>
              <a:t> for service-to-service calls and other integration scenarios between the microservices</a:t>
            </a:r>
            <a:endParaRPr lang="en-US" sz="1800" b="0" i="0" u="none" strike="noStrike" kern="1200" cap="none" spc="0" normalizeH="0" baseline="0" noProof="0">
              <a:ln>
                <a:noFill/>
              </a:ln>
              <a:solidFill>
                <a:srgbClr val="FFFFFF"/>
              </a:solidFill>
              <a:effectLst/>
              <a:uLnTx/>
              <a:uFillTx/>
              <a:latin typeface="Segoe UI"/>
              <a:cs typeface="Segoe UI"/>
            </a:endParaRPr>
          </a:p>
        </p:txBody>
      </p:sp>
      <p:sp>
        <p:nvSpPr>
          <p:cNvPr id="5" name="Text Placeholder 2">
            <a:extLst>
              <a:ext uri="{FF2B5EF4-FFF2-40B4-BE49-F238E27FC236}">
                <a16:creationId xmlns:a16="http://schemas.microsoft.com/office/drawing/2014/main" id="{ABCD78E6-29EA-392C-47EA-E84312F7B30E}"/>
              </a:ext>
            </a:extLst>
          </p:cNvPr>
          <p:cNvSpPr txBox="1">
            <a:spLocks/>
          </p:cNvSpPr>
          <p:nvPr/>
        </p:nvSpPr>
        <p:spPr>
          <a:xfrm>
            <a:off x="8132024" y="4198726"/>
            <a:ext cx="2726924" cy="923330"/>
          </a:xfrm>
          <a:prstGeom prst="rect">
            <a:avLst/>
          </a:prstGeom>
        </p:spPr>
        <p:txBody>
          <a:bodyPr vert="horz" wrap="square" lIns="91440" tIns="91440" rIns="91440" bIns="9144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lgn="ctr">
              <a:spcAft>
                <a:spcPts val="600"/>
              </a:spcAft>
              <a:buNone/>
              <a:defRPr/>
            </a:pPr>
            <a:r>
              <a:rPr lang="en-US" sz="2400">
                <a:gradFill>
                  <a:gsLst>
                    <a:gs pos="0">
                      <a:srgbClr val="FFA38B"/>
                    </a:gs>
                    <a:gs pos="100000">
                      <a:srgbClr val="49C5B1"/>
                    </a:gs>
                    <a:gs pos="68000">
                      <a:srgbClr val="8DC8E8"/>
                    </a:gs>
                    <a:gs pos="32000">
                      <a:srgbClr val="D59ED7"/>
                    </a:gs>
                  </a:gsLst>
                  <a:path path="circle">
                    <a:fillToRect l="100000" t="100000"/>
                  </a:path>
                </a:gradFill>
                <a:latin typeface="+mj-lt"/>
              </a:rPr>
              <a:t>Container Apps Environment</a:t>
            </a:r>
          </a:p>
        </p:txBody>
      </p:sp>
      <p:pic>
        <p:nvPicPr>
          <p:cNvPr id="12" name="Graphic 11">
            <a:extLst>
              <a:ext uri="{FF2B5EF4-FFF2-40B4-BE49-F238E27FC236}">
                <a16:creationId xmlns:a16="http://schemas.microsoft.com/office/drawing/2014/main" id="{9E30A547-8038-7ECF-1D33-E4312CF65FC4}"/>
              </a:ext>
              <a:ext uri="{C183D7F6-B498-43B3-948B-1728B52AA6E4}">
                <adec:decorative xmlns:adec="http://schemas.microsoft.com/office/drawing/2017/decorative" val="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9008693" y="2591220"/>
            <a:ext cx="1038132" cy="1038132"/>
          </a:xfrm>
          <a:prstGeom prst="rect">
            <a:avLst/>
          </a:prstGeom>
          <a:effectLst>
            <a:outerShdw blurRad="63500" dist="127000" dir="2700000" algn="tl" rotWithShape="0">
              <a:prstClr val="black">
                <a:alpha val="50000"/>
              </a:prstClr>
            </a:outerShdw>
          </a:effectLst>
        </p:spPr>
      </p:pic>
      <p:pic>
        <p:nvPicPr>
          <p:cNvPr id="8" name="Graphic 7">
            <a:extLst>
              <a:ext uri="{FF2B5EF4-FFF2-40B4-BE49-F238E27FC236}">
                <a16:creationId xmlns:a16="http://schemas.microsoft.com/office/drawing/2014/main" id="{4FE4333A-4C45-836F-7A03-0FA2AF9AEDE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678339" y="2283295"/>
            <a:ext cx="507648" cy="524922"/>
          </a:xfrm>
          <a:prstGeom prst="rect">
            <a:avLst/>
          </a:prstGeom>
          <a:effectLst>
            <a:outerShdw blurRad="63500" dist="127000" dir="2700000" algn="tl" rotWithShape="0">
              <a:prstClr val="black">
                <a:alpha val="50000"/>
              </a:prstClr>
            </a:outerShdw>
          </a:effectLst>
        </p:spPr>
      </p:pic>
    </p:spTree>
    <p:extLst>
      <p:ext uri="{BB962C8B-B14F-4D97-AF65-F5344CB8AC3E}">
        <p14:creationId xmlns:p14="http://schemas.microsoft.com/office/powerpoint/2010/main" val="18039999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250"/>
                                  </p:stCondLst>
                                  <p:childTnLst>
                                    <p:animMotion origin="layout" path="M 3.95833E-6 -2.96296E-6 L 0.03671 -2.96296E-6 " pathEditMode="relative" rAng="0" ptsTypes="AA">
                                      <p:cBhvr>
                                        <p:cTn id="9" dur="600" spd="-100000" fill="hold"/>
                                        <p:tgtEl>
                                          <p:spTgt spid="7"/>
                                        </p:tgtEl>
                                        <p:attrNameLst>
                                          <p:attrName>ppt_x</p:attrName>
                                          <p:attrName>ppt_y</p:attrName>
                                        </p:attrNameLst>
                                      </p:cBhvr>
                                      <p:rCtr x="1836" y="0"/>
                                    </p:animMotion>
                                  </p:childTnLst>
                                </p:cTn>
                              </p:par>
                              <p:par>
                                <p:cTn id="10" presetID="1" presetClass="entr" presetSubtype="0" fill="hold" nodeType="withEffect">
                                  <p:stCondLst>
                                    <p:cond delay="500"/>
                                  </p:stCondLst>
                                  <p:childTnLst>
                                    <p:set>
                                      <p:cBhvr>
                                        <p:cTn id="11" dur="1" fill="hold">
                                          <p:stCondLst>
                                            <p:cond delay="0"/>
                                          </p:stCondLst>
                                        </p:cTn>
                                        <p:tgtEl>
                                          <p:spTgt spid="12"/>
                                        </p:tgtEl>
                                        <p:attrNameLst>
                                          <p:attrName>style.visibility</p:attrName>
                                        </p:attrNameLst>
                                      </p:cBhvr>
                                      <p:to>
                                        <p:strVal val="visible"/>
                                      </p:to>
                                    </p:set>
                                  </p:childTnLst>
                                </p:cTn>
                              </p:par>
                              <p:par>
                                <p:cTn id="12" presetID="6" presetClass="emph" presetSubtype="0" accel="100000" autoRev="1" fill="hold" nodeType="withEffect">
                                  <p:stCondLst>
                                    <p:cond delay="0"/>
                                  </p:stCondLst>
                                  <p:childTnLst>
                                    <p:animScale>
                                      <p:cBhvr>
                                        <p:cTn id="13" dur="500" fill="hold"/>
                                        <p:tgtEl>
                                          <p:spTgt spid="12"/>
                                        </p:tgtEl>
                                      </p:cBhvr>
                                      <p:by x="0" y="0"/>
                                    </p:animScale>
                                  </p:childTnLst>
                                </p:cTn>
                              </p:par>
                              <p:par>
                                <p:cTn id="14" presetID="6" presetClass="emph" presetSubtype="0" decel="100000" fill="hold" nodeType="withEffect">
                                  <p:stCondLst>
                                    <p:cond delay="900"/>
                                  </p:stCondLst>
                                  <p:childTnLst>
                                    <p:animScale>
                                      <p:cBhvr>
                                        <p:cTn id="15" dur="500" fill="hold"/>
                                        <p:tgtEl>
                                          <p:spTgt spid="12"/>
                                        </p:tgtEl>
                                      </p:cBhvr>
                                      <p:by x="90000" y="90000"/>
                                    </p:animScale>
                                  </p:childTnLst>
                                </p:cTn>
                              </p:par>
                              <p:par>
                                <p:cTn id="16" presetID="10" presetClass="entr" presetSubtype="0" fill="hold" grpId="0" nodeType="withEffect">
                                  <p:stCondLst>
                                    <p:cond delay="500"/>
                                  </p:stCondLst>
                                  <p:childTnLst>
                                    <p:set>
                                      <p:cBhvr>
                                        <p:cTn id="17" dur="1" fill="hold">
                                          <p:stCondLst>
                                            <p:cond delay="0"/>
                                          </p:stCondLst>
                                        </p:cTn>
                                        <p:tgtEl>
                                          <p:spTgt spid="5"/>
                                        </p:tgtEl>
                                        <p:attrNameLst>
                                          <p:attrName>style.visibility</p:attrName>
                                        </p:attrNameLst>
                                      </p:cBhvr>
                                      <p:to>
                                        <p:strVal val="visible"/>
                                      </p:to>
                                    </p:set>
                                    <p:animEffect transition="in" filter="fade">
                                      <p:cBhvr>
                                        <p:cTn id="18" dur="500"/>
                                        <p:tgtEl>
                                          <p:spTgt spid="5"/>
                                        </p:tgtEl>
                                      </p:cBhvr>
                                    </p:animEffect>
                                  </p:childTnLst>
                                </p:cTn>
                              </p:par>
                              <p:par>
                                <p:cTn id="19" presetID="42" presetClass="path" presetSubtype="0" decel="100000" fill="hold" grpId="1" nodeType="withEffect">
                                  <p:stCondLst>
                                    <p:cond delay="500"/>
                                  </p:stCondLst>
                                  <p:childTnLst>
                                    <p:animMotion origin="layout" path="M 3.95833E-6 1.85185E-6 L 3.95833E-6 0.03495 " pathEditMode="relative" rAng="0" ptsTypes="AA">
                                      <p:cBhvr>
                                        <p:cTn id="20" dur="500" spd="-100000" fill="hold"/>
                                        <p:tgtEl>
                                          <p:spTgt spid="5"/>
                                        </p:tgtEl>
                                        <p:attrNameLst>
                                          <p:attrName>ppt_x</p:attrName>
                                          <p:attrName>ppt_y</p:attrName>
                                        </p:attrNameLst>
                                      </p:cBhvr>
                                      <p:rCtr x="0" y="1736"/>
                                    </p:animMotion>
                                  </p:childTnLst>
                                </p:cTn>
                              </p:par>
                              <p:par>
                                <p:cTn id="21" presetID="1" presetClass="entr" presetSubtype="0" fill="hold" nodeType="withEffect">
                                  <p:stCondLst>
                                    <p:cond delay="500"/>
                                  </p:stCondLst>
                                  <p:childTnLst>
                                    <p:set>
                                      <p:cBhvr>
                                        <p:cTn id="22" dur="1" fill="hold">
                                          <p:stCondLst>
                                            <p:cond delay="0"/>
                                          </p:stCondLst>
                                        </p:cTn>
                                        <p:tgtEl>
                                          <p:spTgt spid="8"/>
                                        </p:tgtEl>
                                        <p:attrNameLst>
                                          <p:attrName>style.visibility</p:attrName>
                                        </p:attrNameLst>
                                      </p:cBhvr>
                                      <p:to>
                                        <p:strVal val="visible"/>
                                      </p:to>
                                    </p:set>
                                  </p:childTnLst>
                                </p:cTn>
                              </p:par>
                              <p:par>
                                <p:cTn id="23" presetID="6" presetClass="emph" presetSubtype="0" accel="100000" autoRev="1" fill="hold" nodeType="withEffect">
                                  <p:stCondLst>
                                    <p:cond delay="0"/>
                                  </p:stCondLst>
                                  <p:childTnLst>
                                    <p:animScale>
                                      <p:cBhvr>
                                        <p:cTn id="24" dur="500" fill="hold"/>
                                        <p:tgtEl>
                                          <p:spTgt spid="8"/>
                                        </p:tgtEl>
                                      </p:cBhvr>
                                      <p:by x="0" y="0"/>
                                    </p:animScale>
                                  </p:childTnLst>
                                </p:cTn>
                              </p:par>
                              <p:par>
                                <p:cTn id="25" presetID="6" presetClass="emph" presetSubtype="0" decel="100000" fill="hold" nodeType="withEffect">
                                  <p:stCondLst>
                                    <p:cond delay="900"/>
                                  </p:stCondLst>
                                  <p:childTnLst>
                                    <p:animScale>
                                      <p:cBhvr>
                                        <p:cTn id="26" dur="500" fill="hold"/>
                                        <p:tgtEl>
                                          <p:spTgt spid="8"/>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5" grpId="0"/>
      <p:bldP spid="5"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B4F48-A03A-56EF-D99A-9BFA6E2853A4}"/>
              </a:ext>
            </a:extLst>
          </p:cNvPr>
          <p:cNvSpPr>
            <a:spLocks noGrp="1"/>
          </p:cNvSpPr>
          <p:nvPr>
            <p:ph type="title"/>
          </p:nvPr>
        </p:nvSpPr>
        <p:spPr>
          <a:xfrm>
            <a:off x="588263" y="457200"/>
            <a:ext cx="11018520" cy="615553"/>
          </a:xfrm>
        </p:spPr>
        <p:txBody>
          <a:bodyPr/>
          <a:lstStyle/>
          <a:p>
            <a:pPr algn="ctr"/>
            <a:r>
              <a:rPr lang="en-US" sz="4000"/>
              <a:t>Architecting for Azure</a:t>
            </a:r>
            <a:endParaRPr lang="uk-UA" sz="4000"/>
          </a:p>
        </p:txBody>
      </p:sp>
      <p:sp>
        <p:nvSpPr>
          <p:cNvPr id="6" name="TextBox 5">
            <a:extLst>
              <a:ext uri="{FF2B5EF4-FFF2-40B4-BE49-F238E27FC236}">
                <a16:creationId xmlns:a16="http://schemas.microsoft.com/office/drawing/2014/main" id="{A3A942D1-FFAE-DDC2-3526-5D0E30160722}"/>
              </a:ext>
            </a:extLst>
          </p:cNvPr>
          <p:cNvSpPr txBox="1"/>
          <p:nvPr/>
        </p:nvSpPr>
        <p:spPr>
          <a:xfrm>
            <a:off x="1088813" y="3034066"/>
            <a:ext cx="2834640"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a:gradFill>
                  <a:gsLst>
                    <a:gs pos="6993">
                      <a:schemeClr val="tx1"/>
                    </a:gs>
                    <a:gs pos="20280">
                      <a:schemeClr val="tx1"/>
                    </a:gs>
                  </a:gsLst>
                  <a:lin ang="0" scaled="0"/>
                </a:gradFill>
              </a:rPr>
              <a:t>Cloud Adoption Framework</a:t>
            </a:r>
          </a:p>
        </p:txBody>
      </p:sp>
      <p:sp>
        <p:nvSpPr>
          <p:cNvPr id="7" name="Oval 6">
            <a:extLst>
              <a:ext uri="{FF2B5EF4-FFF2-40B4-BE49-F238E27FC236}">
                <a16:creationId xmlns:a16="http://schemas.microsoft.com/office/drawing/2014/main" id="{8D5252BE-A698-567F-58FB-B37822470D51}"/>
              </a:ext>
              <a:ext uri="{C183D7F6-B498-43B3-948B-1728B52AA6E4}">
                <adec:decorative xmlns:adec="http://schemas.microsoft.com/office/drawing/2017/decorative" val="1"/>
              </a:ext>
            </a:extLst>
          </p:cNvPr>
          <p:cNvSpPr/>
          <p:nvPr/>
        </p:nvSpPr>
        <p:spPr bwMode="auto">
          <a:xfrm>
            <a:off x="1088813" y="1918286"/>
            <a:ext cx="831273" cy="83127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a:solidFill>
                  <a:srgbClr val="FFFFFF"/>
                </a:solidFill>
                <a:latin typeface="+mj-lt"/>
              </a:rPr>
              <a:t>1</a:t>
            </a:r>
          </a:p>
        </p:txBody>
      </p:sp>
      <p:sp>
        <p:nvSpPr>
          <p:cNvPr id="9" name="TextBox 8">
            <a:extLst>
              <a:ext uri="{FF2B5EF4-FFF2-40B4-BE49-F238E27FC236}">
                <a16:creationId xmlns:a16="http://schemas.microsoft.com/office/drawing/2014/main" id="{5881074E-A854-3578-8F55-9200FC189A8F}"/>
              </a:ext>
            </a:extLst>
          </p:cNvPr>
          <p:cNvSpPr txBox="1"/>
          <p:nvPr/>
        </p:nvSpPr>
        <p:spPr>
          <a:xfrm>
            <a:off x="8437536" y="3034066"/>
            <a:ext cx="2834640"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defRPr/>
            </a:pPr>
            <a:r>
              <a:rPr lang="en-US">
                <a:gradFill>
                  <a:gsLst>
                    <a:gs pos="6993">
                      <a:schemeClr val="tx1"/>
                    </a:gs>
                    <a:gs pos="20280">
                      <a:schemeClr val="tx1"/>
                    </a:gs>
                  </a:gsLst>
                  <a:lin ang="0" scaled="0"/>
                </a:gradFill>
              </a:rPr>
              <a:t>Well-Architected Framework</a:t>
            </a:r>
          </a:p>
        </p:txBody>
      </p:sp>
      <p:sp>
        <p:nvSpPr>
          <p:cNvPr id="10" name="Oval 9">
            <a:extLst>
              <a:ext uri="{FF2B5EF4-FFF2-40B4-BE49-F238E27FC236}">
                <a16:creationId xmlns:a16="http://schemas.microsoft.com/office/drawing/2014/main" id="{89FEFDA7-FAC2-89BA-56D0-3D15C90FF637}"/>
              </a:ext>
              <a:ext uri="{C183D7F6-B498-43B3-948B-1728B52AA6E4}">
                <adec:decorative xmlns:adec="http://schemas.microsoft.com/office/drawing/2017/decorative" val="1"/>
              </a:ext>
            </a:extLst>
          </p:cNvPr>
          <p:cNvSpPr/>
          <p:nvPr/>
        </p:nvSpPr>
        <p:spPr bwMode="auto">
          <a:xfrm>
            <a:off x="8437536" y="1918285"/>
            <a:ext cx="831273" cy="83127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a:solidFill>
                  <a:srgbClr val="FFFFFF"/>
                </a:solidFill>
                <a:latin typeface="+mj-lt"/>
              </a:rPr>
              <a:t>3</a:t>
            </a:r>
          </a:p>
        </p:txBody>
      </p:sp>
      <p:sp>
        <p:nvSpPr>
          <p:cNvPr id="13" name="Rounded Rectangle 12">
            <a:extLst>
              <a:ext uri="{FF2B5EF4-FFF2-40B4-BE49-F238E27FC236}">
                <a16:creationId xmlns:a16="http://schemas.microsoft.com/office/drawing/2014/main" id="{3A68C55F-6D4E-16ED-E62E-DCD290D5A4FA}"/>
              </a:ext>
            </a:extLst>
          </p:cNvPr>
          <p:cNvSpPr/>
          <p:nvPr/>
        </p:nvSpPr>
        <p:spPr bwMode="auto">
          <a:xfrm>
            <a:off x="854852" y="1695768"/>
            <a:ext cx="3305609" cy="428625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panose="020B0502040204020203" pitchFamily="34" charset="0"/>
              <a:cs typeface="Segoe UI" panose="020B0502040204020203" pitchFamily="34" charset="0"/>
            </a:endParaRPr>
          </a:p>
        </p:txBody>
      </p:sp>
      <p:sp>
        <p:nvSpPr>
          <p:cNvPr id="14" name="Rounded Rectangle 13">
            <a:extLst>
              <a:ext uri="{FF2B5EF4-FFF2-40B4-BE49-F238E27FC236}">
                <a16:creationId xmlns:a16="http://schemas.microsoft.com/office/drawing/2014/main" id="{7B43B91D-6AB1-BACC-5F63-FE53E4120930}"/>
              </a:ext>
            </a:extLst>
          </p:cNvPr>
          <p:cNvSpPr/>
          <p:nvPr/>
        </p:nvSpPr>
        <p:spPr bwMode="auto">
          <a:xfrm>
            <a:off x="8222556" y="1695768"/>
            <a:ext cx="3305609" cy="428625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panose="020B0502040204020203" pitchFamily="34" charset="0"/>
              <a:cs typeface="Segoe UI" panose="020B0502040204020203" pitchFamily="34" charset="0"/>
            </a:endParaRPr>
          </a:p>
        </p:txBody>
      </p:sp>
      <p:sp>
        <p:nvSpPr>
          <p:cNvPr id="16" name="TextBox 15">
            <a:extLst>
              <a:ext uri="{FF2B5EF4-FFF2-40B4-BE49-F238E27FC236}">
                <a16:creationId xmlns:a16="http://schemas.microsoft.com/office/drawing/2014/main" id="{14D8AC89-70C5-22D0-543A-6A96E7B890FF}"/>
              </a:ext>
            </a:extLst>
          </p:cNvPr>
          <p:cNvSpPr txBox="1"/>
          <p:nvPr/>
        </p:nvSpPr>
        <p:spPr>
          <a:xfrm>
            <a:off x="1142827" y="3907782"/>
            <a:ext cx="2834640" cy="150297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600">
                <a:gradFill>
                  <a:gsLst>
                    <a:gs pos="6993">
                      <a:schemeClr val="tx1"/>
                    </a:gs>
                    <a:gs pos="20280">
                      <a:schemeClr val="tx1"/>
                    </a:gs>
                  </a:gsLst>
                  <a:lin ang="0" scaled="0"/>
                </a:gradFill>
                <a:latin typeface="+mn-lt"/>
              </a:rPr>
              <a:t>Proven guidance and best practices that help you confidently adopt the cloud and achieve business outcomes.</a:t>
            </a:r>
          </a:p>
          <a:p>
            <a:pPr lvl="0" algn="l">
              <a:defRPr/>
            </a:pPr>
            <a:endParaRPr lang="en-US" sz="1600">
              <a:gradFill>
                <a:gsLst>
                  <a:gs pos="6993">
                    <a:schemeClr val="tx1"/>
                  </a:gs>
                  <a:gs pos="20280">
                    <a:schemeClr val="tx1"/>
                  </a:gs>
                </a:gsLst>
                <a:lin ang="0" scaled="0"/>
              </a:gradFill>
              <a:latin typeface="+mn-lt"/>
            </a:endParaRPr>
          </a:p>
        </p:txBody>
      </p:sp>
      <p:sp>
        <p:nvSpPr>
          <p:cNvPr id="17" name="TextBox 16">
            <a:extLst>
              <a:ext uri="{FF2B5EF4-FFF2-40B4-BE49-F238E27FC236}">
                <a16:creationId xmlns:a16="http://schemas.microsoft.com/office/drawing/2014/main" id="{F40B558A-2D13-83ED-D992-7153D8AC6F92}"/>
              </a:ext>
            </a:extLst>
          </p:cNvPr>
          <p:cNvSpPr txBox="1"/>
          <p:nvPr/>
        </p:nvSpPr>
        <p:spPr>
          <a:xfrm>
            <a:off x="8437536" y="3907782"/>
            <a:ext cx="2834640" cy="147732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600">
                <a:gradFill>
                  <a:gsLst>
                    <a:gs pos="6993">
                      <a:schemeClr val="tx1"/>
                    </a:gs>
                    <a:gs pos="20280">
                      <a:schemeClr val="tx1"/>
                    </a:gs>
                  </a:gsLst>
                  <a:lin ang="0" scaled="0"/>
                </a:gradFill>
                <a:latin typeface="+mn-lt"/>
              </a:rPr>
              <a:t>A set of quality-driven tenets, architectural decision points, and review tools intended to help solution architects build a technical foundation for their workloads.</a:t>
            </a:r>
          </a:p>
        </p:txBody>
      </p:sp>
      <p:sp>
        <p:nvSpPr>
          <p:cNvPr id="19" name="TextBox 18">
            <a:extLst>
              <a:ext uri="{FF2B5EF4-FFF2-40B4-BE49-F238E27FC236}">
                <a16:creationId xmlns:a16="http://schemas.microsoft.com/office/drawing/2014/main" id="{158F7DA4-A9CF-7070-CC2F-B27F860A4456}"/>
              </a:ext>
            </a:extLst>
          </p:cNvPr>
          <p:cNvSpPr txBox="1"/>
          <p:nvPr/>
        </p:nvSpPr>
        <p:spPr>
          <a:xfrm>
            <a:off x="1055224" y="5282285"/>
            <a:ext cx="3009846" cy="43088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defRPr/>
            </a:pPr>
            <a:r>
              <a:rPr lang="en-US" sz="1400">
                <a:gradFill>
                  <a:gsLst>
                    <a:gs pos="0">
                      <a:srgbClr val="D59ED7"/>
                    </a:gs>
                    <a:gs pos="68000">
                      <a:srgbClr val="8DC8E8"/>
                    </a:gs>
                  </a:gsLst>
                  <a:lin ang="10800000" scaled="1"/>
                </a:gradFill>
                <a:ea typeface="+mn-lt"/>
                <a:cs typeface="+mn-lt"/>
                <a:hlinkClick r:id="rId3"/>
              </a:rPr>
              <a:t>https://learn.microsoft.com/azure/cloud-adoption-framework/</a:t>
            </a:r>
            <a:endParaRPr lang="en-US" sz="1400">
              <a:gradFill>
                <a:gsLst>
                  <a:gs pos="0">
                    <a:srgbClr val="D59ED7"/>
                  </a:gs>
                  <a:gs pos="68000">
                    <a:srgbClr val="8DC8E8"/>
                  </a:gs>
                </a:gsLst>
                <a:lin ang="10800000" scaled="1"/>
              </a:gradFill>
              <a:ea typeface="+mn-lt"/>
              <a:cs typeface="+mn-lt"/>
            </a:endParaRPr>
          </a:p>
        </p:txBody>
      </p:sp>
      <p:sp>
        <p:nvSpPr>
          <p:cNvPr id="5" name="TextBox 4">
            <a:extLst>
              <a:ext uri="{FF2B5EF4-FFF2-40B4-BE49-F238E27FC236}">
                <a16:creationId xmlns:a16="http://schemas.microsoft.com/office/drawing/2014/main" id="{6B71771D-5205-2C4D-42B6-A867F29A00FE}"/>
              </a:ext>
            </a:extLst>
          </p:cNvPr>
          <p:cNvSpPr txBox="1"/>
          <p:nvPr/>
        </p:nvSpPr>
        <p:spPr>
          <a:xfrm>
            <a:off x="8437536" y="5477941"/>
            <a:ext cx="3009846" cy="43088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defRPr/>
            </a:pPr>
            <a:r>
              <a:rPr lang="en-US" sz="1400">
                <a:gradFill>
                  <a:gsLst>
                    <a:gs pos="0">
                      <a:srgbClr val="D59ED7"/>
                    </a:gs>
                    <a:gs pos="68000">
                      <a:srgbClr val="8DC8E8"/>
                    </a:gs>
                  </a:gsLst>
                  <a:lin ang="10800000" scaled="1"/>
                </a:gradFill>
                <a:ea typeface="+mn-lt"/>
                <a:cs typeface="+mn-lt"/>
                <a:hlinkClick r:id="rId4"/>
              </a:rPr>
              <a:t>https://learn.microsoft.com/azure/well-architected/</a:t>
            </a:r>
            <a:endParaRPr lang="en-US" sz="1400">
              <a:gradFill>
                <a:gsLst>
                  <a:gs pos="0">
                    <a:srgbClr val="D59ED7"/>
                  </a:gs>
                  <a:gs pos="68000">
                    <a:srgbClr val="8DC8E8"/>
                  </a:gs>
                </a:gsLst>
                <a:lin ang="10800000" scaled="1"/>
              </a:gradFill>
              <a:ea typeface="+mn-lt"/>
              <a:cs typeface="+mn-lt"/>
            </a:endParaRPr>
          </a:p>
        </p:txBody>
      </p:sp>
      <p:sp>
        <p:nvSpPr>
          <p:cNvPr id="8" name="TextBox 7">
            <a:extLst>
              <a:ext uri="{FF2B5EF4-FFF2-40B4-BE49-F238E27FC236}">
                <a16:creationId xmlns:a16="http://schemas.microsoft.com/office/drawing/2014/main" id="{7D378EFD-75B8-1251-72E6-973F4285453A}"/>
              </a:ext>
            </a:extLst>
          </p:cNvPr>
          <p:cNvSpPr txBox="1"/>
          <p:nvPr/>
        </p:nvSpPr>
        <p:spPr>
          <a:xfrm>
            <a:off x="4856702" y="3034066"/>
            <a:ext cx="2834640"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a:gradFill>
                  <a:gsLst>
                    <a:gs pos="6993">
                      <a:schemeClr val="tx1"/>
                    </a:gs>
                    <a:gs pos="20280">
                      <a:schemeClr val="tx1"/>
                    </a:gs>
                  </a:gsLst>
                  <a:lin ang="0" scaled="0"/>
                </a:gradFill>
              </a:rPr>
              <a:t>Azure Architecture Center</a:t>
            </a:r>
            <a:endParaRPr kumimoji="0" lang="en-US" b="0" i="0" u="none" strike="noStrike" kern="1200" cap="none" spc="0" normalizeH="0" baseline="0" noProof="0">
              <a:ln>
                <a:noFill/>
              </a:ln>
              <a:gradFill>
                <a:gsLst>
                  <a:gs pos="6993">
                    <a:schemeClr val="tx1"/>
                  </a:gs>
                  <a:gs pos="20280">
                    <a:schemeClr val="tx1"/>
                  </a:gs>
                </a:gsLst>
                <a:lin ang="0" scaled="0"/>
              </a:gradFill>
              <a:effectLst/>
              <a:uLnTx/>
              <a:uFillTx/>
              <a:latin typeface="Segoe UI Semibold"/>
            </a:endParaRPr>
          </a:p>
        </p:txBody>
      </p:sp>
      <p:sp>
        <p:nvSpPr>
          <p:cNvPr id="11" name="Oval 10">
            <a:extLst>
              <a:ext uri="{FF2B5EF4-FFF2-40B4-BE49-F238E27FC236}">
                <a16:creationId xmlns:a16="http://schemas.microsoft.com/office/drawing/2014/main" id="{52D92A07-69D6-2430-821E-5D680B8C53B5}"/>
              </a:ext>
              <a:ext uri="{C183D7F6-B498-43B3-948B-1728B52AA6E4}">
                <adec:decorative xmlns:adec="http://schemas.microsoft.com/office/drawing/2017/decorative" val="1"/>
              </a:ext>
            </a:extLst>
          </p:cNvPr>
          <p:cNvSpPr/>
          <p:nvPr/>
        </p:nvSpPr>
        <p:spPr bwMode="auto">
          <a:xfrm>
            <a:off x="4856702" y="1918285"/>
            <a:ext cx="831273" cy="83127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a:solidFill>
                  <a:srgbClr val="FFFFFF"/>
                </a:solidFill>
                <a:latin typeface="+mj-lt"/>
              </a:rPr>
              <a:t>2</a:t>
            </a:r>
          </a:p>
        </p:txBody>
      </p:sp>
      <p:sp>
        <p:nvSpPr>
          <p:cNvPr id="21" name="Rounded Rectangle 11">
            <a:extLst>
              <a:ext uri="{FF2B5EF4-FFF2-40B4-BE49-F238E27FC236}">
                <a16:creationId xmlns:a16="http://schemas.microsoft.com/office/drawing/2014/main" id="{2314AC30-CF17-E691-CA86-92C8E01EB10A}"/>
              </a:ext>
            </a:extLst>
          </p:cNvPr>
          <p:cNvSpPr/>
          <p:nvPr/>
        </p:nvSpPr>
        <p:spPr bwMode="auto">
          <a:xfrm>
            <a:off x="4603760" y="1695768"/>
            <a:ext cx="3305609" cy="428625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panose="020B0502040204020203" pitchFamily="34" charset="0"/>
              <a:cs typeface="Segoe UI" panose="020B0502040204020203" pitchFamily="34" charset="0"/>
            </a:endParaRPr>
          </a:p>
        </p:txBody>
      </p:sp>
      <p:sp>
        <p:nvSpPr>
          <p:cNvPr id="22" name="TextBox 21">
            <a:extLst>
              <a:ext uri="{FF2B5EF4-FFF2-40B4-BE49-F238E27FC236}">
                <a16:creationId xmlns:a16="http://schemas.microsoft.com/office/drawing/2014/main" id="{DCB75C2F-9A61-7AE5-FD6E-A41961AAD16C}"/>
              </a:ext>
            </a:extLst>
          </p:cNvPr>
          <p:cNvSpPr txBox="1"/>
          <p:nvPr/>
        </p:nvSpPr>
        <p:spPr>
          <a:xfrm>
            <a:off x="4856702" y="3973010"/>
            <a:ext cx="2834640" cy="152862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600">
                <a:gradFill>
                  <a:gsLst>
                    <a:gs pos="6993">
                      <a:schemeClr val="tx1"/>
                    </a:gs>
                    <a:gs pos="20280">
                      <a:schemeClr val="tx1"/>
                    </a:gs>
                  </a:gsLst>
                  <a:lin ang="0" scaled="0"/>
                </a:gradFill>
                <a:latin typeface="+mn-lt"/>
              </a:rPr>
              <a:t>Guidance for architecting solutions on Azure using established patterns and practices</a:t>
            </a:r>
          </a:p>
          <a:p>
            <a:pPr lvl="0" algn="l">
              <a:defRPr/>
            </a:pPr>
            <a:endParaRPr lang="en-US" sz="1600">
              <a:gradFill>
                <a:gsLst>
                  <a:gs pos="6993">
                    <a:schemeClr val="tx1"/>
                  </a:gs>
                  <a:gs pos="20280">
                    <a:schemeClr val="tx1"/>
                  </a:gs>
                </a:gsLst>
                <a:lin ang="0" scaled="0"/>
              </a:gradFill>
              <a:latin typeface="+mn-lt"/>
            </a:endParaRPr>
          </a:p>
          <a:p>
            <a:pPr lvl="0" algn="l">
              <a:defRPr/>
            </a:pPr>
            <a:endParaRPr lang="en-US" sz="1600">
              <a:gradFill>
                <a:gsLst>
                  <a:gs pos="6993">
                    <a:schemeClr val="tx1"/>
                  </a:gs>
                  <a:gs pos="20280">
                    <a:schemeClr val="tx1"/>
                  </a:gs>
                </a:gsLst>
                <a:lin ang="0" scaled="0"/>
              </a:gradFill>
              <a:latin typeface="+mn-lt"/>
            </a:endParaRPr>
          </a:p>
        </p:txBody>
      </p:sp>
      <p:sp>
        <p:nvSpPr>
          <p:cNvPr id="23" name="TextBox 22">
            <a:extLst>
              <a:ext uri="{FF2B5EF4-FFF2-40B4-BE49-F238E27FC236}">
                <a16:creationId xmlns:a16="http://schemas.microsoft.com/office/drawing/2014/main" id="{A0B9B0CD-287B-5D62-F1CE-4587D8513B03}"/>
              </a:ext>
            </a:extLst>
          </p:cNvPr>
          <p:cNvSpPr txBox="1"/>
          <p:nvPr/>
        </p:nvSpPr>
        <p:spPr>
          <a:xfrm>
            <a:off x="4916947" y="5412898"/>
            <a:ext cx="2714149" cy="43088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sz="1400" u="sng">
                <a:gradFill>
                  <a:gsLst>
                    <a:gs pos="0">
                      <a:srgbClr val="D59ED7"/>
                    </a:gs>
                    <a:gs pos="68000">
                      <a:srgbClr val="8DC8E8"/>
                    </a:gs>
                  </a:gsLst>
                  <a:lin ang="10800000" scaled="1"/>
                </a:gradFill>
                <a:ea typeface="+mn-lt"/>
                <a:cs typeface="+mn-lt"/>
                <a:hlinkClick r:id="rId5"/>
              </a:rPr>
              <a:t>https://learn.microsoft.com/azure/architecture/</a:t>
            </a:r>
            <a:endParaRPr lang="en-US" sz="1400" u="sng">
              <a:gradFill>
                <a:gsLst>
                  <a:gs pos="0">
                    <a:srgbClr val="D59ED7"/>
                  </a:gs>
                  <a:gs pos="68000">
                    <a:srgbClr val="8DC8E8"/>
                  </a:gs>
                </a:gsLst>
                <a:lin ang="10800000" scaled="1"/>
              </a:gradFill>
              <a:ea typeface="+mn-lt"/>
              <a:cs typeface="+mn-lt"/>
            </a:endParaRPr>
          </a:p>
        </p:txBody>
      </p:sp>
    </p:spTree>
    <p:extLst>
      <p:ext uri="{BB962C8B-B14F-4D97-AF65-F5344CB8AC3E}">
        <p14:creationId xmlns:p14="http://schemas.microsoft.com/office/powerpoint/2010/main" val="3910959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200"/>
                                  </p:stCondLst>
                                  <p:childTnLst>
                                    <p:animMotion origin="layout" path="M 1.45833E-6 2.22222E-6 L 1.45833E-6 0.03541 " pathEditMode="relative" rAng="0" ptsTypes="AA">
                                      <p:cBhvr>
                                        <p:cTn id="9" dur="700" spd="-100000" fill="hold"/>
                                        <p:tgtEl>
                                          <p:spTgt spid="7"/>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300"/>
                                  </p:stCondLst>
                                  <p:childTnLst>
                                    <p:animMotion origin="layout" path="M 0 -2.96296E-6 L 0 0.03542 " pathEditMode="relative" rAng="0" ptsTypes="AA">
                                      <p:cBhvr>
                                        <p:cTn id="14" dur="700" spd="-100000" fill="hold"/>
                                        <p:tgtEl>
                                          <p:spTgt spid="6"/>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grpId="1" nodeType="withEffect">
                                  <p:stCondLst>
                                    <p:cond delay="200"/>
                                  </p:stCondLst>
                                  <p:childTnLst>
                                    <p:animMotion origin="layout" path="M -6.25E-7 2.22222E-6 L -6.25E-7 0.03541 " pathEditMode="relative" rAng="0" ptsTypes="AA">
                                      <p:cBhvr>
                                        <p:cTn id="19" dur="700" spd="-100000" fill="hold"/>
                                        <p:tgtEl>
                                          <p:spTgt spid="10"/>
                                        </p:tgtEl>
                                        <p:attrNameLst>
                                          <p:attrName>ppt_x</p:attrName>
                                          <p:attrName>ppt_y</p:attrName>
                                        </p:attrNameLst>
                                      </p:cBhvr>
                                      <p:rCtr x="0" y="1759"/>
                                    </p:animMotion>
                                  </p:childTnLst>
                                </p:cTn>
                              </p:par>
                              <p:par>
                                <p:cTn id="20" presetID="10" presetClass="entr" presetSubtype="0" fill="hold" grpId="0" nodeType="withEffect">
                                  <p:stCondLst>
                                    <p:cond delay="3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42" presetClass="path" presetSubtype="0" decel="100000" fill="hold" grpId="1" nodeType="withEffect">
                                  <p:stCondLst>
                                    <p:cond delay="300"/>
                                  </p:stCondLst>
                                  <p:childTnLst>
                                    <p:animMotion origin="layout" path="M -2.08333E-6 3.7037E-6 L -2.08333E-6 0.03541 " pathEditMode="relative" rAng="0" ptsTypes="AA">
                                      <p:cBhvr>
                                        <p:cTn id="24" dur="700" spd="-100000" fill="hold"/>
                                        <p:tgtEl>
                                          <p:spTgt spid="9"/>
                                        </p:tgtEl>
                                        <p:attrNameLst>
                                          <p:attrName>ppt_x</p:attrName>
                                          <p:attrName>ppt_y</p:attrName>
                                        </p:attrNameLst>
                                      </p:cBhvr>
                                      <p:rCtr x="0" y="1759"/>
                                    </p:animMotion>
                                  </p:childTnLst>
                                </p:cTn>
                              </p:par>
                              <p:par>
                                <p:cTn id="25" presetID="10" presetClass="entr" presetSubtype="0" fill="hold" grpId="0" nodeType="withEffect">
                                  <p:stCondLst>
                                    <p:cond delay="3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42" presetClass="path" presetSubtype="0" decel="100000" fill="hold" grpId="1" nodeType="withEffect">
                                  <p:stCondLst>
                                    <p:cond delay="300"/>
                                  </p:stCondLst>
                                  <p:childTnLst>
                                    <p:animMotion origin="layout" path="M -2.08333E-7 -2.22222E-6 L -2.08333E-7 0.03542 " pathEditMode="relative" rAng="0" ptsTypes="AA">
                                      <p:cBhvr>
                                        <p:cTn id="29" dur="700" spd="-100000" fill="hold"/>
                                        <p:tgtEl>
                                          <p:spTgt spid="13"/>
                                        </p:tgtEl>
                                        <p:attrNameLst>
                                          <p:attrName>ppt_x</p:attrName>
                                          <p:attrName>ppt_y</p:attrName>
                                        </p:attrNameLst>
                                      </p:cBhvr>
                                      <p:rCtr x="0" y="1759"/>
                                    </p:animMotion>
                                  </p:childTnLst>
                                </p:cTn>
                              </p:par>
                              <p:par>
                                <p:cTn id="30" presetID="10" presetClass="entr" presetSubtype="0" fill="hold" grpId="0" nodeType="withEffect">
                                  <p:stCondLst>
                                    <p:cond delay="3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42" presetClass="path" presetSubtype="0" decel="100000" fill="hold" grpId="1" nodeType="withEffect">
                                  <p:stCondLst>
                                    <p:cond delay="300"/>
                                  </p:stCondLst>
                                  <p:childTnLst>
                                    <p:animMotion origin="layout" path="M -4.79167E-6 -2.22222E-6 L -4.79167E-6 0.03542 " pathEditMode="relative" rAng="0" ptsTypes="AA">
                                      <p:cBhvr>
                                        <p:cTn id="34" dur="700" spd="-100000" fill="hold"/>
                                        <p:tgtEl>
                                          <p:spTgt spid="14"/>
                                        </p:tgtEl>
                                        <p:attrNameLst>
                                          <p:attrName>ppt_x</p:attrName>
                                          <p:attrName>ppt_y</p:attrName>
                                        </p:attrNameLst>
                                      </p:cBhvr>
                                      <p:rCtr x="0" y="1759"/>
                                    </p:animMotion>
                                  </p:childTnLst>
                                </p:cTn>
                              </p:par>
                              <p:par>
                                <p:cTn id="35" presetID="10" presetClass="entr" presetSubtype="0" fill="hold" grpId="0" nodeType="withEffect">
                                  <p:stCondLst>
                                    <p:cond delay="30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42" presetClass="path" presetSubtype="0" decel="100000" fill="hold" grpId="1" nodeType="withEffect">
                                  <p:stCondLst>
                                    <p:cond delay="300"/>
                                  </p:stCondLst>
                                  <p:childTnLst>
                                    <p:animMotion origin="layout" path="M 0 -2.59259E-6 L 0 0.03542 " pathEditMode="relative" rAng="0" ptsTypes="AA">
                                      <p:cBhvr>
                                        <p:cTn id="39" dur="700" spd="-100000" fill="hold"/>
                                        <p:tgtEl>
                                          <p:spTgt spid="16"/>
                                        </p:tgtEl>
                                        <p:attrNameLst>
                                          <p:attrName>ppt_x</p:attrName>
                                          <p:attrName>ppt_y</p:attrName>
                                        </p:attrNameLst>
                                      </p:cBhvr>
                                      <p:rCtr x="0" y="1759"/>
                                    </p:animMotion>
                                  </p:childTnLst>
                                </p:cTn>
                              </p:par>
                              <p:par>
                                <p:cTn id="40" presetID="10" presetClass="entr" presetSubtype="0" fill="hold" grpId="0" nodeType="withEffect">
                                  <p:stCondLst>
                                    <p:cond delay="30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42" presetClass="path" presetSubtype="0" decel="100000" fill="hold" grpId="1" nodeType="withEffect">
                                  <p:stCondLst>
                                    <p:cond delay="300"/>
                                  </p:stCondLst>
                                  <p:childTnLst>
                                    <p:animMotion origin="layout" path="M -2.08333E-6 -2.22222E-6 L -2.08333E-6 0.03542 " pathEditMode="relative" rAng="0" ptsTypes="AA">
                                      <p:cBhvr>
                                        <p:cTn id="44" dur="700" spd="-100000" fill="hold"/>
                                        <p:tgtEl>
                                          <p:spTgt spid="17"/>
                                        </p:tgtEl>
                                        <p:attrNameLst>
                                          <p:attrName>ppt_x</p:attrName>
                                          <p:attrName>ppt_y</p:attrName>
                                        </p:attrNameLst>
                                      </p:cBhvr>
                                      <p:rCtr x="0" y="1759"/>
                                    </p:animMotion>
                                  </p:childTnLst>
                                </p:cTn>
                              </p:par>
                              <p:par>
                                <p:cTn id="45" presetID="10" presetClass="entr" presetSubtype="0" fill="hold" grpId="0" nodeType="withEffect">
                                  <p:stCondLst>
                                    <p:cond delay="30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42" presetClass="path" presetSubtype="0" decel="100000" fill="hold" grpId="1" nodeType="withEffect">
                                  <p:stCondLst>
                                    <p:cond delay="300"/>
                                  </p:stCondLst>
                                  <p:childTnLst>
                                    <p:animMotion origin="layout" path="M -2.08333E-6 -3.33333E-6 L -2.08333E-6 0.03542 " pathEditMode="relative" rAng="0" ptsTypes="AA">
                                      <p:cBhvr>
                                        <p:cTn id="49" dur="700" spd="-100000" fill="hold"/>
                                        <p:tgtEl>
                                          <p:spTgt spid="19"/>
                                        </p:tgtEl>
                                        <p:attrNameLst>
                                          <p:attrName>ppt_x</p:attrName>
                                          <p:attrName>ppt_y</p:attrName>
                                        </p:attrNameLst>
                                      </p:cBhvr>
                                      <p:rCtr x="0" y="1759"/>
                                    </p:animMotion>
                                  </p:childTnLst>
                                </p:cTn>
                              </p:par>
                              <p:par>
                                <p:cTn id="50" presetID="10" presetClass="entr" presetSubtype="0" fill="hold" grpId="0" nodeType="withEffect">
                                  <p:stCondLst>
                                    <p:cond delay="30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par>
                                <p:cTn id="53" presetID="42" presetClass="path" presetSubtype="0" decel="100000" fill="hold" grpId="1" nodeType="withEffect">
                                  <p:stCondLst>
                                    <p:cond delay="300"/>
                                  </p:stCondLst>
                                  <p:childTnLst>
                                    <p:animMotion origin="layout" path="M -2.08333E-6 -3.33333E-6 L -2.08333E-6 0.03542 " pathEditMode="relative" rAng="0" ptsTypes="AA">
                                      <p:cBhvr>
                                        <p:cTn id="54" dur="700" spd="-100000" fill="hold"/>
                                        <p:tgtEl>
                                          <p:spTgt spid="5"/>
                                        </p:tgtEl>
                                        <p:attrNameLst>
                                          <p:attrName>ppt_x</p:attrName>
                                          <p:attrName>ppt_y</p:attrName>
                                        </p:attrNameLst>
                                      </p:cBhvr>
                                      <p:rCtr x="0" y="1759"/>
                                    </p:animMotion>
                                  </p:childTnLst>
                                </p:cTn>
                              </p:par>
                              <p:par>
                                <p:cTn id="55" presetID="10" presetClass="entr" presetSubtype="0" fill="hold" grpId="0" nodeType="withEffect">
                                  <p:stCondLst>
                                    <p:cond delay="2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42" presetClass="path" presetSubtype="0" decel="100000" fill="hold" grpId="1" nodeType="withEffect">
                                  <p:stCondLst>
                                    <p:cond delay="200"/>
                                  </p:stCondLst>
                                  <p:childTnLst>
                                    <p:animMotion origin="layout" path="M 3.75E-6 2.22222E-6 L 3.75E-6 0.03541 " pathEditMode="relative" rAng="0" ptsTypes="AA">
                                      <p:cBhvr>
                                        <p:cTn id="59" dur="700" spd="-100000" fill="hold"/>
                                        <p:tgtEl>
                                          <p:spTgt spid="11"/>
                                        </p:tgtEl>
                                        <p:attrNameLst>
                                          <p:attrName>ppt_x</p:attrName>
                                          <p:attrName>ppt_y</p:attrName>
                                        </p:attrNameLst>
                                      </p:cBhvr>
                                      <p:rCtr x="0" y="1759"/>
                                    </p:animMotion>
                                  </p:childTnLst>
                                </p:cTn>
                              </p:par>
                              <p:par>
                                <p:cTn id="60" presetID="10" presetClass="entr" presetSubtype="0" fill="hold" grpId="0" nodeType="withEffect">
                                  <p:stCondLst>
                                    <p:cond delay="30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500"/>
                                        <p:tgtEl>
                                          <p:spTgt spid="8"/>
                                        </p:tgtEl>
                                      </p:cBhvr>
                                    </p:animEffect>
                                  </p:childTnLst>
                                </p:cTn>
                              </p:par>
                              <p:par>
                                <p:cTn id="63" presetID="42" presetClass="path" presetSubtype="0" decel="100000" fill="hold" grpId="1" nodeType="withEffect">
                                  <p:stCondLst>
                                    <p:cond delay="300"/>
                                  </p:stCondLst>
                                  <p:childTnLst>
                                    <p:animMotion origin="layout" path="M 2.29167E-6 1.85185E-6 L 2.29167E-6 0.03541 " pathEditMode="relative" rAng="0" ptsTypes="AA">
                                      <p:cBhvr>
                                        <p:cTn id="64" dur="700" spd="-100000" fill="hold"/>
                                        <p:tgtEl>
                                          <p:spTgt spid="8"/>
                                        </p:tgtEl>
                                        <p:attrNameLst>
                                          <p:attrName>ppt_x</p:attrName>
                                          <p:attrName>ppt_y</p:attrName>
                                        </p:attrNameLst>
                                      </p:cBhvr>
                                      <p:rCtr x="0" y="1759"/>
                                    </p:animMotion>
                                  </p:childTnLst>
                                </p:cTn>
                              </p:par>
                              <p:par>
                                <p:cTn id="65" presetID="10" presetClass="entr" presetSubtype="0" fill="hold" grpId="0" nodeType="withEffect">
                                  <p:stCondLst>
                                    <p:cond delay="20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500"/>
                                        <p:tgtEl>
                                          <p:spTgt spid="21"/>
                                        </p:tgtEl>
                                      </p:cBhvr>
                                    </p:animEffect>
                                  </p:childTnLst>
                                </p:cTn>
                              </p:par>
                              <p:par>
                                <p:cTn id="68" presetID="42" presetClass="path" presetSubtype="0" decel="100000" fill="hold" grpId="1" nodeType="withEffect">
                                  <p:stCondLst>
                                    <p:cond delay="200"/>
                                  </p:stCondLst>
                                  <p:childTnLst>
                                    <p:animMotion origin="layout" path="M 4.58333E-6 -2.22222E-6 L 4.58333E-6 0.03542 " pathEditMode="relative" rAng="0" ptsTypes="AA">
                                      <p:cBhvr>
                                        <p:cTn id="69" dur="700" spd="-100000" fill="hold"/>
                                        <p:tgtEl>
                                          <p:spTgt spid="21"/>
                                        </p:tgtEl>
                                        <p:attrNameLst>
                                          <p:attrName>ppt_x</p:attrName>
                                          <p:attrName>ppt_y</p:attrName>
                                        </p:attrNameLst>
                                      </p:cBhvr>
                                      <p:rCtr x="0" y="1759"/>
                                    </p:animMotion>
                                  </p:childTnLst>
                                </p:cTn>
                              </p:par>
                              <p:par>
                                <p:cTn id="70" presetID="10" presetClass="entr" presetSubtype="0" fill="hold" grpId="0" nodeType="withEffect">
                                  <p:stCondLst>
                                    <p:cond delay="30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par>
                                <p:cTn id="73" presetID="42" presetClass="path" presetSubtype="0" decel="100000" fill="hold" grpId="1" nodeType="withEffect">
                                  <p:stCondLst>
                                    <p:cond delay="300"/>
                                  </p:stCondLst>
                                  <p:childTnLst>
                                    <p:animMotion origin="layout" path="M 2.29167E-6 2.59259E-6 L 2.29167E-6 0.03541 " pathEditMode="relative" rAng="0" ptsTypes="AA">
                                      <p:cBhvr>
                                        <p:cTn id="74" dur="700" spd="-100000" fill="hold"/>
                                        <p:tgtEl>
                                          <p:spTgt spid="22"/>
                                        </p:tgtEl>
                                        <p:attrNameLst>
                                          <p:attrName>ppt_x</p:attrName>
                                          <p:attrName>ppt_y</p:attrName>
                                        </p:attrNameLst>
                                      </p:cBhvr>
                                      <p:rCtr x="0" y="1759"/>
                                    </p:animMotion>
                                  </p:childTnLst>
                                </p:cTn>
                              </p:par>
                              <p:par>
                                <p:cTn id="75" presetID="10" presetClass="entr" presetSubtype="0" fill="hold" grpId="0" nodeType="withEffect">
                                  <p:stCondLst>
                                    <p:cond delay="30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500"/>
                                        <p:tgtEl>
                                          <p:spTgt spid="23"/>
                                        </p:tgtEl>
                                      </p:cBhvr>
                                    </p:animEffect>
                                  </p:childTnLst>
                                </p:cTn>
                              </p:par>
                              <p:par>
                                <p:cTn id="78" presetID="42" presetClass="path" presetSubtype="0" decel="100000" fill="hold" grpId="1" nodeType="withEffect">
                                  <p:stCondLst>
                                    <p:cond delay="300"/>
                                  </p:stCondLst>
                                  <p:childTnLst>
                                    <p:animMotion origin="layout" path="M 2.08333E-7 -4.07407E-6 L 2.08333E-7 0.03542 " pathEditMode="relative" rAng="0" ptsTypes="AA">
                                      <p:cBhvr>
                                        <p:cTn id="79" dur="700" spd="-100000" fill="hold"/>
                                        <p:tgtEl>
                                          <p:spTgt spid="2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animBg="1"/>
      <p:bldP spid="7" grpId="1" animBg="1"/>
      <p:bldP spid="9" grpId="0"/>
      <p:bldP spid="9" grpId="1"/>
      <p:bldP spid="10" grpId="0" animBg="1"/>
      <p:bldP spid="10" grpId="1" animBg="1"/>
      <p:bldP spid="13" grpId="0" animBg="1"/>
      <p:bldP spid="13" grpId="1" animBg="1"/>
      <p:bldP spid="14" grpId="0" animBg="1"/>
      <p:bldP spid="14" grpId="1" animBg="1"/>
      <p:bldP spid="16" grpId="0"/>
      <p:bldP spid="16" grpId="1"/>
      <p:bldP spid="17" grpId="0"/>
      <p:bldP spid="17" grpId="1"/>
      <p:bldP spid="19" grpId="0"/>
      <p:bldP spid="19" grpId="1"/>
      <p:bldP spid="5" grpId="0"/>
      <p:bldP spid="5" grpId="1"/>
      <p:bldP spid="8" grpId="0"/>
      <p:bldP spid="8" grpId="1"/>
      <p:bldP spid="11" grpId="0" animBg="1"/>
      <p:bldP spid="11" grpId="1" animBg="1"/>
      <p:bldP spid="21" grpId="0" animBg="1"/>
      <p:bldP spid="21" grpId="1" animBg="1"/>
      <p:bldP spid="22" grpId="0"/>
      <p:bldP spid="22" grpId="1"/>
      <p:bldP spid="23" grpId="0"/>
      <p:bldP spid="23"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400D8C-4CB3-48B6-CB05-8F50326782B5}"/>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D95EEBCB-C00B-360D-B718-D3A36633725A}"/>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Title 2">
            <a:extLst>
              <a:ext uri="{FF2B5EF4-FFF2-40B4-BE49-F238E27FC236}">
                <a16:creationId xmlns:a16="http://schemas.microsoft.com/office/drawing/2014/main" id="{5E5BEE31-C99D-2862-C70E-13FAA0BC946D}"/>
              </a:ext>
            </a:extLst>
          </p:cNvPr>
          <p:cNvSpPr txBox="1">
            <a:spLocks/>
          </p:cNvSpPr>
          <p:nvPr/>
        </p:nvSpPr>
        <p:spPr>
          <a:xfrm>
            <a:off x="931862" y="3177222"/>
            <a:ext cx="10328275" cy="777875"/>
          </a:xfrm>
          <a:prstGeom prst="rect">
            <a:avLst/>
          </a:prstGeom>
          <a:ln>
            <a:noFill/>
          </a:ln>
        </p:spPr>
        <p:txBody>
          <a:bodyPr vert="horz" wrap="square" lIns="0" tIns="0" rIns="0" bIns="0" rtlCol="0" anchor="t">
            <a:spAutoFit/>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5063" spc="-47" dirty="0">
                <a:gradFill>
                  <a:gsLst>
                    <a:gs pos="0">
                      <a:srgbClr val="D59ED7"/>
                    </a:gs>
                    <a:gs pos="68000">
                      <a:srgbClr val="8DC8E8"/>
                    </a:gs>
                  </a:gsLst>
                  <a:lin ang="10800000" scaled="1"/>
                </a:gradFill>
              </a:rPr>
              <a:t>The time is now, go build!</a:t>
            </a:r>
          </a:p>
        </p:txBody>
      </p:sp>
    </p:spTree>
    <p:extLst>
      <p:ext uri="{BB962C8B-B14F-4D97-AF65-F5344CB8AC3E}">
        <p14:creationId xmlns:p14="http://schemas.microsoft.com/office/powerpoint/2010/main" val="37449256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2.59259E-6 L 0 0.03541 " pathEditMode="relative" rAng="0" ptsTypes="AA">
                                      <p:cBhvr>
                                        <p:cTn id="9"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0F9E6C-E32C-F74C-E808-498EB285E5D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3FD72F23-FF8B-617E-A614-02F34B762729}"/>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grpSp>
        <p:nvGrpSpPr>
          <p:cNvPr id="64" name="Group 63">
            <a:extLst>
              <a:ext uri="{FF2B5EF4-FFF2-40B4-BE49-F238E27FC236}">
                <a16:creationId xmlns:a16="http://schemas.microsoft.com/office/drawing/2014/main" id="{206B1B69-7F43-75DE-7087-4693E0D03A98}"/>
              </a:ext>
              <a:ext uri="{C183D7F6-B498-43B3-948B-1728B52AA6E4}">
                <adec:decorative xmlns:adec="http://schemas.microsoft.com/office/drawing/2017/decorative" val="1"/>
              </a:ext>
            </a:extLst>
          </p:cNvPr>
          <p:cNvGrpSpPr/>
          <p:nvPr/>
        </p:nvGrpSpPr>
        <p:grpSpPr>
          <a:xfrm>
            <a:off x="3481371" y="-705827"/>
            <a:ext cx="8269654" cy="8269654"/>
            <a:chOff x="3628659" y="-734417"/>
            <a:chExt cx="8269654" cy="8269654"/>
          </a:xfrm>
        </p:grpSpPr>
        <p:sp>
          <p:nvSpPr>
            <p:cNvPr id="163" name="Oval 162">
              <a:extLst>
                <a:ext uri="{FF2B5EF4-FFF2-40B4-BE49-F238E27FC236}">
                  <a16:creationId xmlns:a16="http://schemas.microsoft.com/office/drawing/2014/main" id="{A0A51D6C-B9E1-4100-3D7C-4C24189BE36A}"/>
                </a:ext>
              </a:extLst>
            </p:cNvPr>
            <p:cNvSpPr>
              <a:spLocks/>
            </p:cNvSpPr>
            <p:nvPr/>
          </p:nvSpPr>
          <p:spPr bwMode="auto">
            <a:xfrm>
              <a:off x="3628659" y="-734417"/>
              <a:ext cx="8269654" cy="8269654"/>
            </a:xfrm>
            <a:prstGeom prst="ellipse">
              <a:avLst/>
            </a:prstGeom>
            <a:solidFill>
              <a:schemeClr val="bg1"/>
            </a:solidFill>
            <a:ln w="12700" cap="flat" cmpd="sng" algn="ctr">
              <a:solidFill>
                <a:srgbClr val="3A4953"/>
              </a:solidFill>
              <a:prstDash val="solid"/>
              <a:headEnd type="none" w="med" len="med"/>
              <a:tailEnd type="none" w="med" len="med"/>
            </a:ln>
            <a:effectLst>
              <a:outerShdw blurRad="127000" dist="127000" dir="5400000" algn="ctr" rotWithShape="0">
                <a:srgbClr val="000000">
                  <a:alpha val="25000"/>
                </a:srgbClr>
              </a:outerShdw>
            </a:effectLst>
          </p:spPr>
          <p:txBody>
            <a:bodyPr rot="0" spcFirstLastPara="0" vert="horz" wrap="square" lIns="182880" tIns="91440"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Tx/>
                <a:buNone/>
                <a:tabLst/>
                <a:defRPr/>
              </a:pPr>
              <a:endParaRPr kumimoji="0" lang="en-US" sz="1600" b="0" i="0" u="none" strike="noStrike" kern="0" cap="none" spc="0" normalizeH="0" baseline="0" noProof="0" err="1">
                <a:ln>
                  <a:noFill/>
                </a:ln>
                <a:solidFill>
                  <a:srgbClr val="C5B4E3"/>
                </a:solidFill>
                <a:effectLst/>
                <a:uLnTx/>
                <a:uFillTx/>
                <a:latin typeface="Segoe UI Semibold"/>
                <a:ea typeface="+mn-ea"/>
                <a:cs typeface="+mn-cs"/>
              </a:endParaRPr>
            </a:p>
          </p:txBody>
        </p:sp>
        <p:grpSp>
          <p:nvGrpSpPr>
            <p:cNvPr id="164" name="Group 163">
              <a:extLst>
                <a:ext uri="{FF2B5EF4-FFF2-40B4-BE49-F238E27FC236}">
                  <a16:creationId xmlns:a16="http://schemas.microsoft.com/office/drawing/2014/main" id="{ED72A33F-8FE6-9288-5E89-D3A291D6C1B9}"/>
                </a:ext>
              </a:extLst>
            </p:cNvPr>
            <p:cNvGrpSpPr/>
            <p:nvPr/>
          </p:nvGrpSpPr>
          <p:grpSpPr>
            <a:xfrm>
              <a:off x="5349982" y="216557"/>
              <a:ext cx="411970" cy="623597"/>
              <a:chOff x="5349982" y="216557"/>
              <a:chExt cx="411970" cy="623597"/>
            </a:xfrm>
          </p:grpSpPr>
          <p:pic>
            <p:nvPicPr>
              <p:cNvPr id="186" name="Picture 185">
                <a:extLst>
                  <a:ext uri="{FF2B5EF4-FFF2-40B4-BE49-F238E27FC236}">
                    <a16:creationId xmlns:a16="http://schemas.microsoft.com/office/drawing/2014/main" id="{13F4F047-A4E4-0574-DF17-048E8559843E}"/>
                  </a:ext>
                  <a:ext uri="{C183D7F6-B498-43B3-948B-1728B52AA6E4}">
                    <adec:decorative xmlns:adec="http://schemas.microsoft.com/office/drawing/2017/decorative" val="1"/>
                  </a:ext>
                </a:extLst>
              </p:cNvPr>
              <p:cNvPicPr>
                <a:picLocks noChangeAspect="1"/>
              </p:cNvPicPr>
              <p:nvPr/>
            </p:nvPicPr>
            <p:blipFill rotWithShape="1">
              <a:blip r:embed="rId4"/>
              <a:srcRect l="30988" r="30988" b="34537"/>
              <a:stretch/>
            </p:blipFill>
            <p:spPr>
              <a:xfrm>
                <a:off x="5410924" y="216557"/>
                <a:ext cx="290086" cy="280929"/>
              </a:xfrm>
              <a:prstGeom prst="rect">
                <a:avLst/>
              </a:prstGeom>
            </p:spPr>
          </p:pic>
          <p:sp>
            <p:nvSpPr>
              <p:cNvPr id="187" name="TextBox 4123">
                <a:extLst>
                  <a:ext uri="{FF2B5EF4-FFF2-40B4-BE49-F238E27FC236}">
                    <a16:creationId xmlns:a16="http://schemas.microsoft.com/office/drawing/2014/main" id="{0676B686-6BE1-654C-AEA2-686EE2F7818C}"/>
                  </a:ext>
                </a:extLst>
              </p:cNvPr>
              <p:cNvSpPr txBox="1"/>
              <p:nvPr/>
            </p:nvSpPr>
            <p:spPr>
              <a:xfrm>
                <a:off x="5349982" y="532377"/>
                <a:ext cx="411970" cy="30777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Google</a:t>
                </a:r>
                <a:br>
                  <a:rPr kumimoji="0" lang="en-US" sz="1000" b="0" i="0" u="none" strike="noStrike" kern="1200" cap="none" spc="0" normalizeH="0" baseline="0" noProof="0">
                    <a:ln>
                      <a:noFill/>
                    </a:ln>
                    <a:solidFill>
                      <a:srgbClr val="FFFFFF"/>
                    </a:solidFill>
                    <a:effectLst/>
                    <a:uLnTx/>
                    <a:uFillTx/>
                    <a:latin typeface="Segoe UI"/>
                    <a:ea typeface="+mn-ea"/>
                    <a:cs typeface="+mn-cs"/>
                  </a:rPr>
                </a:br>
                <a:r>
                  <a:rPr kumimoji="0" lang="en-US" sz="1000" b="0" i="0" u="none" strike="noStrike" kern="1200" cap="none" spc="0" normalizeH="0" baseline="0" noProof="0">
                    <a:ln>
                      <a:noFill/>
                    </a:ln>
                    <a:solidFill>
                      <a:srgbClr val="FFFFFF"/>
                    </a:solidFill>
                    <a:effectLst/>
                    <a:uLnTx/>
                    <a:uFillTx/>
                    <a:latin typeface="Segoe UI"/>
                    <a:ea typeface="+mn-ea"/>
                    <a:cs typeface="+mn-cs"/>
                  </a:rPr>
                  <a:t>Home</a:t>
                </a:r>
              </a:p>
            </p:txBody>
          </p:sp>
        </p:grpSp>
        <p:grpSp>
          <p:nvGrpSpPr>
            <p:cNvPr id="165" name="Group 164">
              <a:extLst>
                <a:ext uri="{FF2B5EF4-FFF2-40B4-BE49-F238E27FC236}">
                  <a16:creationId xmlns:a16="http://schemas.microsoft.com/office/drawing/2014/main" id="{0F3AAB0E-B4C8-5EA6-2BED-1135CDD8B065}"/>
                </a:ext>
              </a:extLst>
            </p:cNvPr>
            <p:cNvGrpSpPr/>
            <p:nvPr/>
          </p:nvGrpSpPr>
          <p:grpSpPr>
            <a:xfrm>
              <a:off x="4162454" y="1621260"/>
              <a:ext cx="518901" cy="704546"/>
              <a:chOff x="4162454" y="1621260"/>
              <a:chExt cx="518901" cy="704546"/>
            </a:xfrm>
          </p:grpSpPr>
          <p:pic>
            <p:nvPicPr>
              <p:cNvPr id="184" name="Picture 183">
                <a:extLst>
                  <a:ext uri="{FF2B5EF4-FFF2-40B4-BE49-F238E27FC236}">
                    <a16:creationId xmlns:a16="http://schemas.microsoft.com/office/drawing/2014/main" id="{B55BBB6E-8E06-6481-D448-F11BC179B32D}"/>
                  </a:ext>
                  <a:ext uri="{C183D7F6-B498-43B3-948B-1728B52AA6E4}">
                    <adec:decorative xmlns:adec="http://schemas.microsoft.com/office/drawing/2017/decorative" val="1"/>
                  </a:ext>
                </a:extLst>
              </p:cNvPr>
              <p:cNvPicPr>
                <a:picLocks noChangeAspect="1"/>
              </p:cNvPicPr>
              <p:nvPr/>
            </p:nvPicPr>
            <p:blipFill rotWithShape="1">
              <a:blip r:embed="rId5"/>
              <a:srcRect l="36480" r="36480" b="38161"/>
              <a:stretch/>
            </p:blipFill>
            <p:spPr>
              <a:xfrm>
                <a:off x="4268157" y="1621260"/>
                <a:ext cx="307492" cy="300371"/>
              </a:xfrm>
              <a:prstGeom prst="rect">
                <a:avLst/>
              </a:prstGeom>
            </p:spPr>
          </p:pic>
          <p:sp>
            <p:nvSpPr>
              <p:cNvPr id="185" name="TextBox 4121">
                <a:extLst>
                  <a:ext uri="{FF2B5EF4-FFF2-40B4-BE49-F238E27FC236}">
                    <a16:creationId xmlns:a16="http://schemas.microsoft.com/office/drawing/2014/main" id="{9AD5ABF8-9AFE-569D-ABC6-C4D377682F27}"/>
                  </a:ext>
                </a:extLst>
              </p:cNvPr>
              <p:cNvSpPr txBox="1"/>
              <p:nvPr/>
            </p:nvSpPr>
            <p:spPr>
              <a:xfrm>
                <a:off x="4162454" y="1985389"/>
                <a:ext cx="518901" cy="34041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Amazon Alexa</a:t>
                </a:r>
              </a:p>
            </p:txBody>
          </p:sp>
        </p:grpSp>
        <p:grpSp>
          <p:nvGrpSpPr>
            <p:cNvPr id="166" name="Group 165">
              <a:extLst>
                <a:ext uri="{FF2B5EF4-FFF2-40B4-BE49-F238E27FC236}">
                  <a16:creationId xmlns:a16="http://schemas.microsoft.com/office/drawing/2014/main" id="{15B9B51F-A4AB-63C3-EF8E-70AE59AEA7CC}"/>
                </a:ext>
              </a:extLst>
            </p:cNvPr>
            <p:cNvGrpSpPr/>
            <p:nvPr/>
          </p:nvGrpSpPr>
          <p:grpSpPr>
            <a:xfrm>
              <a:off x="5351866" y="6101109"/>
              <a:ext cx="406593" cy="499746"/>
              <a:chOff x="5351866" y="6101109"/>
              <a:chExt cx="406593" cy="499746"/>
            </a:xfrm>
          </p:grpSpPr>
          <p:pic>
            <p:nvPicPr>
              <p:cNvPr id="182" name="Picture 181">
                <a:extLst>
                  <a:ext uri="{FF2B5EF4-FFF2-40B4-BE49-F238E27FC236}">
                    <a16:creationId xmlns:a16="http://schemas.microsoft.com/office/drawing/2014/main" id="{A874EE0B-9B49-2273-FA4E-045BF63AC1ED}"/>
                  </a:ext>
                  <a:ext uri="{C183D7F6-B498-43B3-948B-1728B52AA6E4}">
                    <adec:decorative xmlns:adec="http://schemas.microsoft.com/office/drawing/2017/decorative" val="1"/>
                  </a:ext>
                </a:extLst>
              </p:cNvPr>
              <p:cNvPicPr>
                <a:picLocks noChangeAspect="1"/>
              </p:cNvPicPr>
              <p:nvPr/>
            </p:nvPicPr>
            <p:blipFill>
              <a:blip r:embed="rId6"/>
              <a:stretch>
                <a:fillRect/>
              </a:stretch>
            </p:blipFill>
            <p:spPr>
              <a:xfrm>
                <a:off x="5351866" y="6101109"/>
                <a:ext cx="406593" cy="242020"/>
              </a:xfrm>
              <a:prstGeom prst="rect">
                <a:avLst/>
              </a:prstGeom>
            </p:spPr>
          </p:pic>
          <p:sp>
            <p:nvSpPr>
              <p:cNvPr id="183" name="TextBox 4119">
                <a:extLst>
                  <a:ext uri="{FF2B5EF4-FFF2-40B4-BE49-F238E27FC236}">
                    <a16:creationId xmlns:a16="http://schemas.microsoft.com/office/drawing/2014/main" id="{CFDBAB6B-04D4-1BC2-B0B8-886DC7C0DD0E}"/>
                  </a:ext>
                </a:extLst>
              </p:cNvPr>
              <p:cNvSpPr txBox="1"/>
              <p:nvPr/>
            </p:nvSpPr>
            <p:spPr>
              <a:xfrm>
                <a:off x="5387756" y="6411787"/>
                <a:ext cx="334811" cy="189068"/>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AWS</a:t>
                </a:r>
              </a:p>
            </p:txBody>
          </p:sp>
        </p:grpSp>
        <p:grpSp>
          <p:nvGrpSpPr>
            <p:cNvPr id="167" name="Group 166">
              <a:extLst>
                <a:ext uri="{FF2B5EF4-FFF2-40B4-BE49-F238E27FC236}">
                  <a16:creationId xmlns:a16="http://schemas.microsoft.com/office/drawing/2014/main" id="{1F332BB9-9709-C193-6BC7-7EE2B45B68CF}"/>
                </a:ext>
              </a:extLst>
            </p:cNvPr>
            <p:cNvGrpSpPr/>
            <p:nvPr/>
          </p:nvGrpSpPr>
          <p:grpSpPr>
            <a:xfrm>
              <a:off x="9560476" y="6131425"/>
              <a:ext cx="484127" cy="536559"/>
              <a:chOff x="9560476" y="6131425"/>
              <a:chExt cx="484127" cy="536559"/>
            </a:xfrm>
          </p:grpSpPr>
          <p:pic>
            <p:nvPicPr>
              <p:cNvPr id="180" name="Picture 179">
                <a:extLst>
                  <a:ext uri="{FF2B5EF4-FFF2-40B4-BE49-F238E27FC236}">
                    <a16:creationId xmlns:a16="http://schemas.microsoft.com/office/drawing/2014/main" id="{F9C15603-5CF0-D16C-367D-630092156C01}"/>
                  </a:ext>
                  <a:ext uri="{C183D7F6-B498-43B3-948B-1728B52AA6E4}">
                    <adec:decorative xmlns:adec="http://schemas.microsoft.com/office/drawing/2017/decorative" val="1"/>
                  </a:ext>
                </a:extLst>
              </p:cNvPr>
              <p:cNvPicPr>
                <a:picLocks noChangeAspect="1"/>
              </p:cNvPicPr>
              <p:nvPr/>
            </p:nvPicPr>
            <p:blipFill>
              <a:blip r:embed="rId7"/>
              <a:stretch>
                <a:fillRect/>
              </a:stretch>
            </p:blipFill>
            <p:spPr>
              <a:xfrm>
                <a:off x="9560476" y="6131425"/>
                <a:ext cx="484127" cy="272322"/>
              </a:xfrm>
              <a:prstGeom prst="rect">
                <a:avLst/>
              </a:prstGeom>
            </p:spPr>
          </p:pic>
          <p:sp>
            <p:nvSpPr>
              <p:cNvPr id="181" name="TextBox 4117">
                <a:extLst>
                  <a:ext uri="{FF2B5EF4-FFF2-40B4-BE49-F238E27FC236}">
                    <a16:creationId xmlns:a16="http://schemas.microsoft.com/office/drawing/2014/main" id="{648FC5E3-DF86-B290-E860-C4AD7C20E4BD}"/>
                  </a:ext>
                </a:extLst>
              </p:cNvPr>
              <p:cNvSpPr txBox="1"/>
              <p:nvPr/>
            </p:nvSpPr>
            <p:spPr>
              <a:xfrm>
                <a:off x="9654830" y="6478916"/>
                <a:ext cx="295419" cy="189068"/>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GCP</a:t>
                </a:r>
              </a:p>
            </p:txBody>
          </p:sp>
        </p:grpSp>
        <p:grpSp>
          <p:nvGrpSpPr>
            <p:cNvPr id="168" name="Group 167">
              <a:extLst>
                <a:ext uri="{FF2B5EF4-FFF2-40B4-BE49-F238E27FC236}">
                  <a16:creationId xmlns:a16="http://schemas.microsoft.com/office/drawing/2014/main" id="{4EC13B3C-1EBD-7515-4550-FC575B82431F}"/>
                </a:ext>
              </a:extLst>
            </p:cNvPr>
            <p:cNvGrpSpPr/>
            <p:nvPr/>
          </p:nvGrpSpPr>
          <p:grpSpPr>
            <a:xfrm>
              <a:off x="10669512" y="4739735"/>
              <a:ext cx="503613" cy="747602"/>
              <a:chOff x="10669512" y="4739735"/>
              <a:chExt cx="503613" cy="747602"/>
            </a:xfrm>
          </p:grpSpPr>
          <p:pic>
            <p:nvPicPr>
              <p:cNvPr id="178" name="Picture 177">
                <a:extLst>
                  <a:ext uri="{FF2B5EF4-FFF2-40B4-BE49-F238E27FC236}">
                    <a16:creationId xmlns:a16="http://schemas.microsoft.com/office/drawing/2014/main" id="{1EF55375-601D-9013-427D-AC64DAF8EAE5}"/>
                  </a:ext>
                  <a:ext uri="{C183D7F6-B498-43B3-948B-1728B52AA6E4}">
                    <adec:decorative xmlns:adec="http://schemas.microsoft.com/office/drawing/2017/decorative" val="1"/>
                  </a:ext>
                </a:extLst>
              </p:cNvPr>
              <p:cNvPicPr>
                <a:picLocks noChangeAspect="1"/>
              </p:cNvPicPr>
              <p:nvPr/>
            </p:nvPicPr>
            <p:blipFill>
              <a:blip r:embed="rId8"/>
              <a:stretch>
                <a:fillRect/>
              </a:stretch>
            </p:blipFill>
            <p:spPr>
              <a:xfrm>
                <a:off x="10735921" y="4739735"/>
                <a:ext cx="352238" cy="352238"/>
              </a:xfrm>
              <a:prstGeom prst="rect">
                <a:avLst/>
              </a:prstGeom>
            </p:spPr>
          </p:pic>
          <p:sp>
            <p:nvSpPr>
              <p:cNvPr id="179" name="TextBox 4115">
                <a:extLst>
                  <a:ext uri="{FF2B5EF4-FFF2-40B4-BE49-F238E27FC236}">
                    <a16:creationId xmlns:a16="http://schemas.microsoft.com/office/drawing/2014/main" id="{22DB6C45-3301-40B4-6338-7627B6CFAC78}"/>
                  </a:ext>
                </a:extLst>
              </p:cNvPr>
              <p:cNvSpPr txBox="1"/>
              <p:nvPr/>
            </p:nvSpPr>
            <p:spPr>
              <a:xfrm>
                <a:off x="10669512" y="5179560"/>
                <a:ext cx="503613" cy="3077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Power</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Platform</a:t>
                </a:r>
              </a:p>
            </p:txBody>
          </p:sp>
        </p:grpSp>
        <p:grpSp>
          <p:nvGrpSpPr>
            <p:cNvPr id="169" name="Group 168">
              <a:extLst>
                <a:ext uri="{FF2B5EF4-FFF2-40B4-BE49-F238E27FC236}">
                  <a16:creationId xmlns:a16="http://schemas.microsoft.com/office/drawing/2014/main" id="{B442F09C-875B-B46E-63CC-F41048CF1E61}"/>
                </a:ext>
              </a:extLst>
            </p:cNvPr>
            <p:cNvGrpSpPr/>
            <p:nvPr/>
          </p:nvGrpSpPr>
          <p:grpSpPr>
            <a:xfrm>
              <a:off x="10862695" y="1627790"/>
              <a:ext cx="478991" cy="739550"/>
              <a:chOff x="10862695" y="1627790"/>
              <a:chExt cx="478991" cy="739550"/>
            </a:xfrm>
          </p:grpSpPr>
          <p:pic>
            <p:nvPicPr>
              <p:cNvPr id="176" name="Picture 175">
                <a:extLst>
                  <a:ext uri="{FF2B5EF4-FFF2-40B4-BE49-F238E27FC236}">
                    <a16:creationId xmlns:a16="http://schemas.microsoft.com/office/drawing/2014/main" id="{CAEF3F78-61C0-30CD-7EFE-4A3A1F686287}"/>
                  </a:ext>
                  <a:ext uri="{C183D7F6-B498-43B3-948B-1728B52AA6E4}">
                    <adec:decorative xmlns:adec="http://schemas.microsoft.com/office/drawing/2017/decorative" val="1"/>
                  </a:ext>
                </a:extLst>
              </p:cNvPr>
              <p:cNvPicPr>
                <a:picLocks noChangeAspect="1"/>
              </p:cNvPicPr>
              <p:nvPr/>
            </p:nvPicPr>
            <p:blipFill>
              <a:blip r:embed="rId9"/>
              <a:stretch>
                <a:fillRect/>
              </a:stretch>
            </p:blipFill>
            <p:spPr>
              <a:xfrm>
                <a:off x="10935387" y="1627790"/>
                <a:ext cx="333607" cy="333607"/>
              </a:xfrm>
              <a:prstGeom prst="rect">
                <a:avLst/>
              </a:prstGeom>
            </p:spPr>
          </p:pic>
          <p:sp>
            <p:nvSpPr>
              <p:cNvPr id="177" name="TextBox 4113">
                <a:extLst>
                  <a:ext uri="{FF2B5EF4-FFF2-40B4-BE49-F238E27FC236}">
                    <a16:creationId xmlns:a16="http://schemas.microsoft.com/office/drawing/2014/main" id="{D62CA9A1-E7B1-FDDC-A3B4-1568A22F9171}"/>
                  </a:ext>
                </a:extLst>
              </p:cNvPr>
              <p:cNvSpPr txBox="1"/>
              <p:nvPr/>
            </p:nvSpPr>
            <p:spPr>
              <a:xfrm>
                <a:off x="10862695" y="2026923"/>
                <a:ext cx="478991" cy="34041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Elastic Search</a:t>
                </a:r>
              </a:p>
            </p:txBody>
          </p:sp>
        </p:grpSp>
        <p:grpSp>
          <p:nvGrpSpPr>
            <p:cNvPr id="170" name="Group 169">
              <a:extLst>
                <a:ext uri="{FF2B5EF4-FFF2-40B4-BE49-F238E27FC236}">
                  <a16:creationId xmlns:a16="http://schemas.microsoft.com/office/drawing/2014/main" id="{62892FF7-F595-B6D8-BCE8-030AA633FE65}"/>
                </a:ext>
              </a:extLst>
            </p:cNvPr>
            <p:cNvGrpSpPr/>
            <p:nvPr/>
          </p:nvGrpSpPr>
          <p:grpSpPr>
            <a:xfrm>
              <a:off x="9804675" y="193124"/>
              <a:ext cx="606018" cy="821234"/>
              <a:chOff x="9804675" y="193124"/>
              <a:chExt cx="606018" cy="821234"/>
            </a:xfrm>
          </p:grpSpPr>
          <p:pic>
            <p:nvPicPr>
              <p:cNvPr id="174" name="Picture 173">
                <a:extLst>
                  <a:ext uri="{FF2B5EF4-FFF2-40B4-BE49-F238E27FC236}">
                    <a16:creationId xmlns:a16="http://schemas.microsoft.com/office/drawing/2014/main" id="{287942C0-AB4F-2F80-896E-094AE91E6752}"/>
                  </a:ext>
                  <a:ext uri="{C183D7F6-B498-43B3-948B-1728B52AA6E4}">
                    <adec:decorative xmlns:adec="http://schemas.microsoft.com/office/drawing/2017/decorative" val="1"/>
                  </a:ext>
                </a:extLst>
              </p:cNvPr>
              <p:cNvPicPr>
                <a:picLocks noChangeAspect="1"/>
              </p:cNvPicPr>
              <p:nvPr/>
            </p:nvPicPr>
            <p:blipFill>
              <a:blip r:embed="rId10"/>
              <a:stretch>
                <a:fillRect/>
              </a:stretch>
            </p:blipFill>
            <p:spPr>
              <a:xfrm>
                <a:off x="9875427" y="193124"/>
                <a:ext cx="464514" cy="464513"/>
              </a:xfrm>
              <a:prstGeom prst="rect">
                <a:avLst/>
              </a:prstGeom>
            </p:spPr>
          </p:pic>
          <p:sp>
            <p:nvSpPr>
              <p:cNvPr id="175" name="TextBox 4111">
                <a:extLst>
                  <a:ext uri="{FF2B5EF4-FFF2-40B4-BE49-F238E27FC236}">
                    <a16:creationId xmlns:a16="http://schemas.microsoft.com/office/drawing/2014/main" id="{F3C26021-A612-BD58-005A-3BA4D6AB12FE}"/>
                  </a:ext>
                </a:extLst>
              </p:cNvPr>
              <p:cNvSpPr txBox="1"/>
              <p:nvPr/>
            </p:nvSpPr>
            <p:spPr>
              <a:xfrm>
                <a:off x="9804675" y="673941"/>
                <a:ext cx="606018" cy="34041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Apache Kafka</a:t>
                </a:r>
              </a:p>
            </p:txBody>
          </p:sp>
        </p:grpSp>
        <p:grpSp>
          <p:nvGrpSpPr>
            <p:cNvPr id="171" name="Group 170">
              <a:extLst>
                <a:ext uri="{FF2B5EF4-FFF2-40B4-BE49-F238E27FC236}">
                  <a16:creationId xmlns:a16="http://schemas.microsoft.com/office/drawing/2014/main" id="{17CD2486-F3D9-B49A-DC07-7BE7523CEC4E}"/>
                </a:ext>
              </a:extLst>
            </p:cNvPr>
            <p:cNvGrpSpPr/>
            <p:nvPr/>
          </p:nvGrpSpPr>
          <p:grpSpPr>
            <a:xfrm>
              <a:off x="4335358" y="4889682"/>
              <a:ext cx="673559" cy="578261"/>
              <a:chOff x="4335358" y="4889682"/>
              <a:chExt cx="673559" cy="578261"/>
            </a:xfrm>
          </p:grpSpPr>
          <p:sp>
            <p:nvSpPr>
              <p:cNvPr id="172" name="TextBox 49">
                <a:extLst>
                  <a:ext uri="{FF2B5EF4-FFF2-40B4-BE49-F238E27FC236}">
                    <a16:creationId xmlns:a16="http://schemas.microsoft.com/office/drawing/2014/main" id="{A8C596A9-C7AE-81F8-2E82-31C4676955AF}"/>
                  </a:ext>
                </a:extLst>
              </p:cNvPr>
              <p:cNvSpPr txBox="1"/>
              <p:nvPr/>
            </p:nvSpPr>
            <p:spPr>
              <a:xfrm>
                <a:off x="4335358" y="5278875"/>
                <a:ext cx="673559" cy="189068"/>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Azure Arc</a:t>
                </a:r>
              </a:p>
            </p:txBody>
          </p:sp>
          <p:pic>
            <p:nvPicPr>
              <p:cNvPr id="173" name="Graphic 172">
                <a:extLst>
                  <a:ext uri="{FF2B5EF4-FFF2-40B4-BE49-F238E27FC236}">
                    <a16:creationId xmlns:a16="http://schemas.microsoft.com/office/drawing/2014/main" id="{C9C0BCF1-9ED8-8B46-E272-F5BE5A771A67}"/>
                  </a:ext>
                  <a:ext uri="{C183D7F6-B498-43B3-948B-1728B52AA6E4}">
                    <adec:decorative xmlns:adec="http://schemas.microsoft.com/office/drawing/2017/decorative" val="1"/>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t="3913" b="3913"/>
              <a:stretch/>
            </p:blipFill>
            <p:spPr>
              <a:xfrm>
                <a:off x="4496019" y="4889682"/>
                <a:ext cx="352238" cy="324671"/>
              </a:xfrm>
              <a:prstGeom prst="rect">
                <a:avLst/>
              </a:prstGeom>
              <a:noFill/>
              <a:ln>
                <a:noFill/>
                <a:headEnd type="none" w="med" len="med"/>
                <a:tailEnd type="none" w="med" len="med"/>
              </a:ln>
              <a:effectLst/>
            </p:spPr>
          </p:pic>
        </p:grpSp>
      </p:grpSp>
      <p:grpSp>
        <p:nvGrpSpPr>
          <p:cNvPr id="65" name="Group 64">
            <a:extLst>
              <a:ext uri="{FF2B5EF4-FFF2-40B4-BE49-F238E27FC236}">
                <a16:creationId xmlns:a16="http://schemas.microsoft.com/office/drawing/2014/main" id="{463B97FA-B6C2-9C8D-FBC8-D70A33C8FD19}"/>
              </a:ext>
              <a:ext uri="{C183D7F6-B498-43B3-948B-1728B52AA6E4}">
                <adec:decorative xmlns:adec="http://schemas.microsoft.com/office/drawing/2017/decorative" val="1"/>
              </a:ext>
            </a:extLst>
          </p:cNvPr>
          <p:cNvGrpSpPr/>
          <p:nvPr/>
        </p:nvGrpSpPr>
        <p:grpSpPr>
          <a:xfrm>
            <a:off x="4478556" y="306480"/>
            <a:ext cx="6241416" cy="6205931"/>
            <a:chOff x="4625844" y="277890"/>
            <a:chExt cx="6241416" cy="6205931"/>
          </a:xfrm>
        </p:grpSpPr>
        <p:sp>
          <p:nvSpPr>
            <p:cNvPr id="146" name="Block Arc 145">
              <a:extLst>
                <a:ext uri="{FF2B5EF4-FFF2-40B4-BE49-F238E27FC236}">
                  <a16:creationId xmlns:a16="http://schemas.microsoft.com/office/drawing/2014/main" id="{14132127-F524-FA34-6A82-D85F11CE4776}"/>
                </a:ext>
              </a:extLst>
            </p:cNvPr>
            <p:cNvSpPr>
              <a:spLocks/>
            </p:cNvSpPr>
            <p:nvPr/>
          </p:nvSpPr>
          <p:spPr bwMode="auto">
            <a:xfrm>
              <a:off x="4625844" y="277890"/>
              <a:ext cx="6241416" cy="6205931"/>
            </a:xfrm>
            <a:prstGeom prst="blockArc">
              <a:avLst>
                <a:gd name="adj1" fmla="val 10800000"/>
                <a:gd name="adj2" fmla="val 16198387"/>
                <a:gd name="adj3" fmla="val 30932"/>
              </a:avLst>
            </a:prstGeom>
            <a:solidFill>
              <a:srgbClr val="123245"/>
            </a:solidFill>
            <a:ln w="12700" cap="flat" cmpd="sng" algn="ctr">
              <a:solidFill>
                <a:srgbClr val="3A4953"/>
              </a:solidFill>
              <a:prstDash val="solid"/>
              <a:headEnd type="none" w="med" len="med"/>
              <a:tailEnd type="none" w="med" len="med"/>
            </a:ln>
            <a:effectLst>
              <a:outerShdw blurRad="127000" dist="127000" dir="5400000" algn="ctr" rotWithShape="0">
                <a:srgbClr val="000000">
                  <a:alpha val="25000"/>
                </a:srgbClr>
              </a:outerShdw>
            </a:effectLst>
          </p:spPr>
          <p:txBody>
            <a:bodyPr rot="0" spcFirstLastPara="0" vert="horz" wrap="square" lIns="182880" tIns="91440"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Tx/>
                <a:buNone/>
                <a:tabLst/>
                <a:defRPr/>
              </a:pPr>
              <a:endParaRPr kumimoji="0" lang="en-US" sz="1600" b="0" i="0" u="none" strike="noStrike" kern="0" cap="none" spc="0" normalizeH="0" baseline="0" noProof="0">
                <a:ln>
                  <a:noFill/>
                </a:ln>
                <a:solidFill>
                  <a:srgbClr val="C5B4E3"/>
                </a:solidFill>
                <a:effectLst/>
                <a:uLnTx/>
                <a:uFillTx/>
                <a:latin typeface="Segoe UI Semibold"/>
                <a:ea typeface="+mn-ea"/>
                <a:cs typeface="+mn-cs"/>
              </a:endParaRPr>
            </a:p>
          </p:txBody>
        </p:sp>
        <p:grpSp>
          <p:nvGrpSpPr>
            <p:cNvPr id="147" name="Group 146">
              <a:extLst>
                <a:ext uri="{FF2B5EF4-FFF2-40B4-BE49-F238E27FC236}">
                  <a16:creationId xmlns:a16="http://schemas.microsoft.com/office/drawing/2014/main" id="{A97A2E09-E330-035E-C24D-17C28A695367}"/>
                </a:ext>
              </a:extLst>
            </p:cNvPr>
            <p:cNvGrpSpPr/>
            <p:nvPr/>
          </p:nvGrpSpPr>
          <p:grpSpPr>
            <a:xfrm>
              <a:off x="4988235" y="498856"/>
              <a:ext cx="2644817" cy="2191294"/>
              <a:chOff x="4988235" y="498856"/>
              <a:chExt cx="2644817" cy="2191294"/>
            </a:xfrm>
          </p:grpSpPr>
          <p:sp>
            <p:nvSpPr>
              <p:cNvPr id="149" name="TextBox 4128">
                <a:extLst>
                  <a:ext uri="{FF2B5EF4-FFF2-40B4-BE49-F238E27FC236}">
                    <a16:creationId xmlns:a16="http://schemas.microsoft.com/office/drawing/2014/main" id="{1D081933-F827-AAD1-0A1A-36943E03314C}"/>
                  </a:ext>
                </a:extLst>
              </p:cNvPr>
              <p:cNvSpPr txBox="1"/>
              <p:nvPr/>
            </p:nvSpPr>
            <p:spPr>
              <a:xfrm rot="18822749">
                <a:off x="5547529" y="1134034"/>
                <a:ext cx="399484"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100" b="1" i="0" u="none" strike="noStrike" kern="1200" cap="none" spc="0" normalizeH="0" baseline="0" noProof="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AI</a:t>
                </a:r>
              </a:p>
            </p:txBody>
          </p:sp>
          <p:grpSp>
            <p:nvGrpSpPr>
              <p:cNvPr id="150" name="Group 149">
                <a:extLst>
                  <a:ext uri="{FF2B5EF4-FFF2-40B4-BE49-F238E27FC236}">
                    <a16:creationId xmlns:a16="http://schemas.microsoft.com/office/drawing/2014/main" id="{EB105527-4B6A-90F6-D637-851207154617}"/>
                  </a:ext>
                </a:extLst>
              </p:cNvPr>
              <p:cNvGrpSpPr/>
              <p:nvPr/>
            </p:nvGrpSpPr>
            <p:grpSpPr>
              <a:xfrm>
                <a:off x="6885215" y="498856"/>
                <a:ext cx="469355" cy="631070"/>
                <a:chOff x="6885215" y="498856"/>
                <a:chExt cx="469355" cy="631070"/>
              </a:xfrm>
            </p:grpSpPr>
            <p:pic>
              <p:nvPicPr>
                <p:cNvPr id="161" name="Picture 160">
                  <a:extLst>
                    <a:ext uri="{FF2B5EF4-FFF2-40B4-BE49-F238E27FC236}">
                      <a16:creationId xmlns:a16="http://schemas.microsoft.com/office/drawing/2014/main" id="{0C8F48C8-844D-0075-A139-BF5B8BB2729E}"/>
                    </a:ext>
                    <a:ext uri="{C183D7F6-B498-43B3-948B-1728B52AA6E4}">
                      <adec:decorative xmlns:adec="http://schemas.microsoft.com/office/drawing/2017/decorative" val="1"/>
                    </a:ext>
                  </a:extLst>
                </p:cNvPr>
                <p:cNvPicPr>
                  <a:picLocks noChangeAspect="1"/>
                </p:cNvPicPr>
                <p:nvPr/>
              </p:nvPicPr>
              <p:blipFill>
                <a:blip r:embed="rId13"/>
                <a:stretch>
                  <a:fillRect/>
                </a:stretch>
              </p:blipFill>
              <p:spPr>
                <a:xfrm>
                  <a:off x="6909904" y="498856"/>
                  <a:ext cx="419975" cy="417587"/>
                </a:xfrm>
                <a:prstGeom prst="rect">
                  <a:avLst/>
                </a:prstGeom>
              </p:spPr>
            </p:pic>
            <p:sp>
              <p:nvSpPr>
                <p:cNvPr id="162" name="TextBox 4141">
                  <a:extLst>
                    <a:ext uri="{FF2B5EF4-FFF2-40B4-BE49-F238E27FC236}">
                      <a16:creationId xmlns:a16="http://schemas.microsoft.com/office/drawing/2014/main" id="{F01F0869-F74F-47FC-CC36-D6864204B3DC}"/>
                    </a:ext>
                  </a:extLst>
                </p:cNvPr>
                <p:cNvSpPr txBox="1"/>
                <p:nvPr/>
              </p:nvSpPr>
              <p:spPr>
                <a:xfrm>
                  <a:off x="6885215" y="971335"/>
                  <a:ext cx="469355" cy="158591"/>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IoT Hub</a:t>
                  </a:r>
                </a:p>
              </p:txBody>
            </p:sp>
          </p:grpSp>
          <p:grpSp>
            <p:nvGrpSpPr>
              <p:cNvPr id="151" name="Group 150">
                <a:extLst>
                  <a:ext uri="{FF2B5EF4-FFF2-40B4-BE49-F238E27FC236}">
                    <a16:creationId xmlns:a16="http://schemas.microsoft.com/office/drawing/2014/main" id="{17167341-4D66-EACB-CADB-D2E013C953E4}"/>
                  </a:ext>
                </a:extLst>
              </p:cNvPr>
              <p:cNvGrpSpPr/>
              <p:nvPr/>
            </p:nvGrpSpPr>
            <p:grpSpPr>
              <a:xfrm>
                <a:off x="4988235" y="2012023"/>
                <a:ext cx="520648" cy="678127"/>
                <a:chOff x="4988235" y="2012023"/>
                <a:chExt cx="520648" cy="678127"/>
              </a:xfrm>
            </p:grpSpPr>
            <p:pic>
              <p:nvPicPr>
                <p:cNvPr id="159" name="Graphic 4138">
                  <a:extLst>
                    <a:ext uri="{FF2B5EF4-FFF2-40B4-BE49-F238E27FC236}">
                      <a16:creationId xmlns:a16="http://schemas.microsoft.com/office/drawing/2014/main" id="{742EDD77-ABDF-89EB-170B-8E2A8C536381}"/>
                    </a:ext>
                    <a:ext uri="{C183D7F6-B498-43B3-948B-1728B52AA6E4}">
                      <adec:decorative xmlns:adec="http://schemas.microsoft.com/office/drawing/2017/decorative" val="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988235" y="2012023"/>
                  <a:ext cx="520648" cy="517688"/>
                </a:xfrm>
                <a:prstGeom prst="rect">
                  <a:avLst/>
                </a:prstGeom>
              </p:spPr>
            </p:pic>
            <p:sp>
              <p:nvSpPr>
                <p:cNvPr id="160" name="TextBox 4139">
                  <a:extLst>
                    <a:ext uri="{FF2B5EF4-FFF2-40B4-BE49-F238E27FC236}">
                      <a16:creationId xmlns:a16="http://schemas.microsoft.com/office/drawing/2014/main" id="{64467654-BADE-71CF-CDE4-FFF6B2953531}"/>
                    </a:ext>
                  </a:extLst>
                </p:cNvPr>
                <p:cNvSpPr txBox="1"/>
                <p:nvPr/>
              </p:nvSpPr>
              <p:spPr>
                <a:xfrm>
                  <a:off x="5058603" y="2567040"/>
                  <a:ext cx="379912" cy="123110"/>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Azure AI</a:t>
                  </a:r>
                </a:p>
              </p:txBody>
            </p:sp>
          </p:grpSp>
          <p:grpSp>
            <p:nvGrpSpPr>
              <p:cNvPr id="152" name="Group 151">
                <a:extLst>
                  <a:ext uri="{FF2B5EF4-FFF2-40B4-BE49-F238E27FC236}">
                    <a16:creationId xmlns:a16="http://schemas.microsoft.com/office/drawing/2014/main" id="{17A298A3-6A63-F2E6-3010-FE7CFC1073A6}"/>
                  </a:ext>
                </a:extLst>
              </p:cNvPr>
              <p:cNvGrpSpPr/>
              <p:nvPr/>
            </p:nvGrpSpPr>
            <p:grpSpPr>
              <a:xfrm>
                <a:off x="7028707" y="1274361"/>
                <a:ext cx="604345" cy="601449"/>
                <a:chOff x="7028707" y="1274361"/>
                <a:chExt cx="604345" cy="601449"/>
              </a:xfrm>
            </p:grpSpPr>
            <p:pic>
              <p:nvPicPr>
                <p:cNvPr id="157" name="Picture 156">
                  <a:extLst>
                    <a:ext uri="{FF2B5EF4-FFF2-40B4-BE49-F238E27FC236}">
                      <a16:creationId xmlns:a16="http://schemas.microsoft.com/office/drawing/2014/main" id="{FE634B80-AD68-8E2F-208B-7DCB1656D985}"/>
                    </a:ext>
                    <a:ext uri="{C183D7F6-B498-43B3-948B-1728B52AA6E4}">
                      <adec:decorative xmlns:adec="http://schemas.microsoft.com/office/drawing/2017/decorative" val="1"/>
                    </a:ext>
                  </a:extLst>
                </p:cNvPr>
                <p:cNvPicPr>
                  <a:picLocks noChangeAspect="1"/>
                </p:cNvPicPr>
                <p:nvPr/>
              </p:nvPicPr>
              <p:blipFill rotWithShape="1">
                <a:blip r:embed="rId16"/>
                <a:srcRect l="17698" r="17698"/>
                <a:stretch/>
              </p:blipFill>
              <p:spPr>
                <a:xfrm>
                  <a:off x="7102156" y="1274361"/>
                  <a:ext cx="457445" cy="369629"/>
                </a:xfrm>
                <a:prstGeom prst="rect">
                  <a:avLst/>
                </a:prstGeom>
              </p:spPr>
            </p:pic>
            <p:sp>
              <p:nvSpPr>
                <p:cNvPr id="158" name="TextBox 4137">
                  <a:extLst>
                    <a:ext uri="{FF2B5EF4-FFF2-40B4-BE49-F238E27FC236}">
                      <a16:creationId xmlns:a16="http://schemas.microsoft.com/office/drawing/2014/main" id="{012473A3-FE84-382C-4B7A-C4A291BD608A}"/>
                    </a:ext>
                  </a:extLst>
                </p:cNvPr>
                <p:cNvSpPr txBox="1"/>
                <p:nvPr/>
              </p:nvSpPr>
              <p:spPr>
                <a:xfrm>
                  <a:off x="7028707" y="1717219"/>
                  <a:ext cx="604345" cy="158591"/>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Event Hub</a:t>
                  </a:r>
                </a:p>
              </p:txBody>
            </p:sp>
          </p:grpSp>
          <p:grpSp>
            <p:nvGrpSpPr>
              <p:cNvPr id="153" name="Group 152">
                <a:extLst>
                  <a:ext uri="{FF2B5EF4-FFF2-40B4-BE49-F238E27FC236}">
                    <a16:creationId xmlns:a16="http://schemas.microsoft.com/office/drawing/2014/main" id="{15D8AC86-5737-4FA4-3E33-704FCD363055}"/>
                  </a:ext>
                </a:extLst>
              </p:cNvPr>
              <p:cNvGrpSpPr/>
              <p:nvPr/>
            </p:nvGrpSpPr>
            <p:grpSpPr>
              <a:xfrm>
                <a:off x="6291526" y="1034079"/>
                <a:ext cx="458547" cy="619943"/>
                <a:chOff x="6291526" y="1034079"/>
                <a:chExt cx="458547" cy="619943"/>
              </a:xfrm>
            </p:grpSpPr>
            <p:sp>
              <p:nvSpPr>
                <p:cNvPr id="155" name="TextBox 4134">
                  <a:extLst>
                    <a:ext uri="{FF2B5EF4-FFF2-40B4-BE49-F238E27FC236}">
                      <a16:creationId xmlns:a16="http://schemas.microsoft.com/office/drawing/2014/main" id="{6E3C7A84-4110-7B82-D010-25D5FE8C2729}"/>
                    </a:ext>
                  </a:extLst>
                </p:cNvPr>
                <p:cNvSpPr txBox="1"/>
                <p:nvPr/>
              </p:nvSpPr>
              <p:spPr>
                <a:xfrm>
                  <a:off x="6334896" y="1530912"/>
                  <a:ext cx="415177" cy="123110"/>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AI Studio</a:t>
                  </a:r>
                </a:p>
              </p:txBody>
            </p:sp>
            <p:pic>
              <p:nvPicPr>
                <p:cNvPr id="156" name="Picture 155" descr="A blue and pink logo&#10;&#10;Description automatically generated">
                  <a:extLst>
                    <a:ext uri="{FF2B5EF4-FFF2-40B4-BE49-F238E27FC236}">
                      <a16:creationId xmlns:a16="http://schemas.microsoft.com/office/drawing/2014/main" id="{FA6714BA-A781-3334-5AA5-1C85774DFE9D}"/>
                    </a:ext>
                  </a:extLst>
                </p:cNvPr>
                <p:cNvPicPr>
                  <a:picLocks noChangeAspect="1"/>
                </p:cNvPicPr>
                <p:nvPr/>
              </p:nvPicPr>
              <p:blipFill>
                <a:blip r:embed="rId17"/>
                <a:stretch>
                  <a:fillRect/>
                </a:stretch>
              </p:blipFill>
              <p:spPr>
                <a:xfrm>
                  <a:off x="6291526" y="1034079"/>
                  <a:ext cx="442098" cy="442098"/>
                </a:xfrm>
                <a:prstGeom prst="rect">
                  <a:avLst/>
                </a:prstGeom>
              </p:spPr>
            </p:pic>
          </p:grpSp>
          <p:sp>
            <p:nvSpPr>
              <p:cNvPr id="154" name="TextBox 4133">
                <a:extLst>
                  <a:ext uri="{FF2B5EF4-FFF2-40B4-BE49-F238E27FC236}">
                    <a16:creationId xmlns:a16="http://schemas.microsoft.com/office/drawing/2014/main" id="{0BE82419-3439-26E6-2BE2-6789378FF20D}"/>
                  </a:ext>
                </a:extLst>
              </p:cNvPr>
              <p:cNvSpPr txBox="1"/>
              <p:nvPr/>
            </p:nvSpPr>
            <p:spPr>
              <a:xfrm>
                <a:off x="5982894" y="2371314"/>
                <a:ext cx="442357" cy="158591"/>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OpenAI</a:t>
                </a:r>
              </a:p>
            </p:txBody>
          </p:sp>
        </p:grpSp>
        <p:pic>
          <p:nvPicPr>
            <p:cNvPr id="148" name="Graphic 4127">
              <a:extLst>
                <a:ext uri="{FF2B5EF4-FFF2-40B4-BE49-F238E27FC236}">
                  <a16:creationId xmlns:a16="http://schemas.microsoft.com/office/drawing/2014/main" id="{AAE9528F-827B-3858-6AE7-4BDABD8CDFF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6029608" y="1944506"/>
              <a:ext cx="348929" cy="348929"/>
            </a:xfrm>
            <a:prstGeom prst="rect">
              <a:avLst/>
            </a:prstGeom>
          </p:spPr>
        </p:pic>
      </p:grpSp>
      <p:sp>
        <p:nvSpPr>
          <p:cNvPr id="66" name="Title 1">
            <a:extLst>
              <a:ext uri="{FF2B5EF4-FFF2-40B4-BE49-F238E27FC236}">
                <a16:creationId xmlns:a16="http://schemas.microsoft.com/office/drawing/2014/main" id="{48A7CCA5-C640-7B58-644E-C192E91ADC99}"/>
              </a:ext>
            </a:extLst>
          </p:cNvPr>
          <p:cNvSpPr txBox="1">
            <a:spLocks noGrp="1"/>
          </p:cNvSpPr>
          <p:nvPr/>
        </p:nvSpPr>
        <p:spPr>
          <a:xfrm>
            <a:off x="440975" y="2327535"/>
            <a:ext cx="2476500" cy="1218795"/>
          </a:xfrm>
          <a:prstGeom prst="rect">
            <a:avLst/>
          </a:prstGeom>
          <a:noFill/>
          <a:ln>
            <a:noFill/>
            <a:prstDash/>
          </a:ln>
          <a:effectLst/>
        </p:spPr>
        <p:txBody>
          <a:bodyPr rot="0" spcFirstLastPara="0"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CA" sz="4400" b="0" i="0" u="none" strike="noStrike" kern="1200" cap="none" spc="-50" normalizeH="0" baseline="0" noProof="0">
                <a:ln w="3175">
                  <a:noFill/>
                </a:ln>
                <a:solidFill>
                  <a:srgbClr val="FFFFFF"/>
                </a:solidFill>
                <a:effectLst/>
                <a:uLnTx/>
                <a:uFillTx/>
                <a:latin typeface="Segoe UI Semibold"/>
                <a:ea typeface="+mj-ea"/>
                <a:cs typeface="+mj-cs"/>
              </a:rPr>
              <a:t>Serverless on Azure</a:t>
            </a:r>
          </a:p>
        </p:txBody>
      </p:sp>
      <p:sp>
        <p:nvSpPr>
          <p:cNvPr id="67" name="TextBox 4143">
            <a:extLst>
              <a:ext uri="{FF2B5EF4-FFF2-40B4-BE49-F238E27FC236}">
                <a16:creationId xmlns:a16="http://schemas.microsoft.com/office/drawing/2014/main" id="{538E2954-7E1F-035F-F91E-3399AE2836F8}"/>
              </a:ext>
            </a:extLst>
          </p:cNvPr>
          <p:cNvSpPr txBox="1"/>
          <p:nvPr/>
        </p:nvSpPr>
        <p:spPr>
          <a:xfrm>
            <a:off x="440975" y="3664316"/>
            <a:ext cx="2751465" cy="923330"/>
          </a:xfrm>
          <a:prstGeom prst="rect">
            <a:avLst/>
          </a:prstGeom>
        </p:spPr>
        <p:txBody>
          <a:bodyPr vert="horz"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0" normalizeH="0" baseline="0" noProof="0">
                <a:ln w="3175">
                  <a:noFill/>
                </a:ln>
                <a:gradFill>
                  <a:gsLst>
                    <a:gs pos="32000">
                      <a:srgbClr val="D59ED7"/>
                    </a:gs>
                    <a:gs pos="0">
                      <a:srgbClr val="FFA38B"/>
                    </a:gs>
                    <a:gs pos="100000">
                      <a:srgbClr val="49C5B1"/>
                    </a:gs>
                    <a:gs pos="68000">
                      <a:srgbClr val="8DC8E8"/>
                    </a:gs>
                  </a:gsLst>
                  <a:path path="circle">
                    <a:fillToRect l="100000" t="100000"/>
                  </a:path>
                </a:gradFill>
                <a:effectLst/>
                <a:uLnTx/>
                <a:uFillTx/>
                <a:latin typeface="Segoe UI Semibold"/>
                <a:ea typeface="+mj-ea"/>
                <a:cs typeface="+mj-cs"/>
              </a:rPr>
              <a:t>Process your events and data anywhere </a:t>
            </a:r>
            <a:br>
              <a:rPr kumimoji="0" lang="en-US" sz="2000" b="0" i="0" u="none" strike="noStrike" kern="1200" cap="none" spc="0" normalizeH="0" baseline="0" noProof="0">
                <a:ln w="3175">
                  <a:noFill/>
                </a:ln>
                <a:gradFill>
                  <a:gsLst>
                    <a:gs pos="32000">
                      <a:srgbClr val="D59ED7"/>
                    </a:gs>
                    <a:gs pos="0">
                      <a:srgbClr val="FFA38B"/>
                    </a:gs>
                    <a:gs pos="100000">
                      <a:srgbClr val="49C5B1"/>
                    </a:gs>
                    <a:gs pos="68000">
                      <a:srgbClr val="8DC8E8"/>
                    </a:gs>
                  </a:gsLst>
                  <a:path path="circle">
                    <a:fillToRect l="100000" t="100000"/>
                  </a:path>
                </a:gradFill>
                <a:effectLst/>
                <a:uLnTx/>
                <a:uFillTx/>
                <a:latin typeface="Segoe UI Semibold"/>
                <a:ea typeface="+mj-ea"/>
                <a:cs typeface="+mj-cs"/>
              </a:rPr>
            </a:br>
            <a:r>
              <a:rPr kumimoji="0" lang="en-US" sz="2000" b="0" i="0" u="none" strike="noStrike" kern="1200" cap="none" spc="0" normalizeH="0" baseline="0" noProof="0">
                <a:ln w="3175">
                  <a:noFill/>
                </a:ln>
                <a:gradFill>
                  <a:gsLst>
                    <a:gs pos="32000">
                      <a:srgbClr val="D59ED7"/>
                    </a:gs>
                    <a:gs pos="0">
                      <a:srgbClr val="FFA38B"/>
                    </a:gs>
                    <a:gs pos="100000">
                      <a:srgbClr val="49C5B1"/>
                    </a:gs>
                    <a:gs pos="68000">
                      <a:srgbClr val="8DC8E8"/>
                    </a:gs>
                  </a:gsLst>
                  <a:path path="circle">
                    <a:fillToRect l="100000" t="100000"/>
                  </a:path>
                </a:gradFill>
                <a:effectLst/>
                <a:uLnTx/>
                <a:uFillTx/>
                <a:latin typeface="Segoe UI Semibold"/>
                <a:ea typeface="+mj-ea"/>
                <a:cs typeface="+mj-cs"/>
              </a:rPr>
              <a:t>on-the-go</a:t>
            </a:r>
          </a:p>
        </p:txBody>
      </p:sp>
      <p:grpSp>
        <p:nvGrpSpPr>
          <p:cNvPr id="68" name="Group 67">
            <a:extLst>
              <a:ext uri="{FF2B5EF4-FFF2-40B4-BE49-F238E27FC236}">
                <a16:creationId xmlns:a16="http://schemas.microsoft.com/office/drawing/2014/main" id="{21A84219-69B5-DDFD-467B-62E8BF67BDD3}"/>
              </a:ext>
              <a:ext uri="{C183D7F6-B498-43B3-948B-1728B52AA6E4}">
                <adec:decorative xmlns:adec="http://schemas.microsoft.com/office/drawing/2017/decorative" val="1"/>
              </a:ext>
            </a:extLst>
          </p:cNvPr>
          <p:cNvGrpSpPr/>
          <p:nvPr/>
        </p:nvGrpSpPr>
        <p:grpSpPr>
          <a:xfrm>
            <a:off x="4495490" y="326035"/>
            <a:ext cx="6241416" cy="6205931"/>
            <a:chOff x="4642778" y="297445"/>
            <a:chExt cx="6241416" cy="6205931"/>
          </a:xfrm>
        </p:grpSpPr>
        <p:sp>
          <p:nvSpPr>
            <p:cNvPr id="126" name="Block Arc 125">
              <a:extLst>
                <a:ext uri="{FF2B5EF4-FFF2-40B4-BE49-F238E27FC236}">
                  <a16:creationId xmlns:a16="http://schemas.microsoft.com/office/drawing/2014/main" id="{375EA0F4-36F7-E2D8-2637-B6FC0B5AF80E}"/>
                </a:ext>
              </a:extLst>
            </p:cNvPr>
            <p:cNvSpPr>
              <a:spLocks/>
            </p:cNvSpPr>
            <p:nvPr/>
          </p:nvSpPr>
          <p:spPr bwMode="auto">
            <a:xfrm flipH="1" flipV="1">
              <a:off x="4642778" y="297445"/>
              <a:ext cx="6241416" cy="6205931"/>
            </a:xfrm>
            <a:prstGeom prst="blockArc">
              <a:avLst>
                <a:gd name="adj1" fmla="val 10800000"/>
                <a:gd name="adj2" fmla="val 16198387"/>
                <a:gd name="adj3" fmla="val 30932"/>
              </a:avLst>
            </a:prstGeom>
            <a:solidFill>
              <a:srgbClr val="123245"/>
            </a:solidFill>
            <a:ln w="12700" cap="flat" cmpd="sng" algn="ctr">
              <a:solidFill>
                <a:srgbClr val="3A4953"/>
              </a:solidFill>
              <a:prstDash val="solid"/>
              <a:headEnd type="none" w="med" len="med"/>
              <a:tailEnd type="none" w="med" len="med"/>
            </a:ln>
            <a:effectLst>
              <a:outerShdw blurRad="127000" dist="127000" dir="5400000" algn="ctr" rotWithShape="0">
                <a:srgbClr val="000000">
                  <a:alpha val="25000"/>
                </a:srgbClr>
              </a:outerShdw>
            </a:effectLst>
          </p:spPr>
          <p:txBody>
            <a:bodyPr rot="0" spcFirstLastPara="0" vert="horz" wrap="square" lIns="182880" tIns="91440"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Tx/>
                <a:buNone/>
                <a:tabLst/>
                <a:defRPr/>
              </a:pPr>
              <a:endParaRPr kumimoji="0" lang="en-US" sz="1600" b="0" i="0" u="none" strike="noStrike" kern="0" cap="none" spc="0" normalizeH="0" baseline="0" noProof="0">
                <a:ln>
                  <a:noFill/>
                </a:ln>
                <a:solidFill>
                  <a:srgbClr val="C5B4E3"/>
                </a:solidFill>
                <a:effectLst/>
                <a:uLnTx/>
                <a:uFillTx/>
                <a:latin typeface="Segoe UI Semibold"/>
                <a:ea typeface="+mn-ea"/>
                <a:cs typeface="+mn-cs"/>
              </a:endParaRPr>
            </a:p>
          </p:txBody>
        </p:sp>
        <p:grpSp>
          <p:nvGrpSpPr>
            <p:cNvPr id="127" name="Group 126">
              <a:extLst>
                <a:ext uri="{FF2B5EF4-FFF2-40B4-BE49-F238E27FC236}">
                  <a16:creationId xmlns:a16="http://schemas.microsoft.com/office/drawing/2014/main" id="{4FFE4D72-7251-BDE3-8C0F-F039868FB951}"/>
                </a:ext>
              </a:extLst>
            </p:cNvPr>
            <p:cNvGrpSpPr/>
            <p:nvPr/>
          </p:nvGrpSpPr>
          <p:grpSpPr>
            <a:xfrm>
              <a:off x="7902911" y="4140295"/>
              <a:ext cx="2325029" cy="1987452"/>
              <a:chOff x="7902911" y="4140295"/>
              <a:chExt cx="2325029" cy="1987452"/>
            </a:xfrm>
          </p:grpSpPr>
          <p:sp>
            <p:nvSpPr>
              <p:cNvPr id="128" name="TextBox 66">
                <a:extLst>
                  <a:ext uri="{FF2B5EF4-FFF2-40B4-BE49-F238E27FC236}">
                    <a16:creationId xmlns:a16="http://schemas.microsoft.com/office/drawing/2014/main" id="{3D0379BD-E122-A7F4-550C-1A6DB6AF1F09}"/>
                  </a:ext>
                </a:extLst>
              </p:cNvPr>
              <p:cNvSpPr txBox="1"/>
              <p:nvPr/>
            </p:nvSpPr>
            <p:spPr>
              <a:xfrm rot="18783757">
                <a:off x="9603503" y="5395888"/>
                <a:ext cx="299762" cy="16927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100" b="1" i="0" u="none" strike="noStrike" kern="1200" cap="none" spc="0" normalizeH="0" baseline="0" noProof="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Data</a:t>
                </a:r>
              </a:p>
            </p:txBody>
          </p:sp>
          <p:grpSp>
            <p:nvGrpSpPr>
              <p:cNvPr id="129" name="Group 128">
                <a:extLst>
                  <a:ext uri="{FF2B5EF4-FFF2-40B4-BE49-F238E27FC236}">
                    <a16:creationId xmlns:a16="http://schemas.microsoft.com/office/drawing/2014/main" id="{7890B6F2-638B-33D1-1321-311B71534488}"/>
                  </a:ext>
                </a:extLst>
              </p:cNvPr>
              <p:cNvGrpSpPr/>
              <p:nvPr/>
            </p:nvGrpSpPr>
            <p:grpSpPr>
              <a:xfrm>
                <a:off x="7902911" y="5494168"/>
                <a:ext cx="978169" cy="633579"/>
                <a:chOff x="7902911" y="5494168"/>
                <a:chExt cx="978169" cy="633579"/>
              </a:xfrm>
            </p:grpSpPr>
            <p:pic>
              <p:nvPicPr>
                <p:cNvPr id="144" name="Graphic 4168">
                  <a:extLst>
                    <a:ext uri="{FF2B5EF4-FFF2-40B4-BE49-F238E27FC236}">
                      <a16:creationId xmlns:a16="http://schemas.microsoft.com/office/drawing/2014/main" id="{22FB7686-7D93-A13C-6FB4-AB57B7715E0C}"/>
                    </a:ext>
                    <a:ext uri="{C183D7F6-B498-43B3-948B-1728B52AA6E4}">
                      <adec:decorative xmlns:adec="http://schemas.microsoft.com/office/drawing/2017/decorative" val="1"/>
                    </a:ext>
                  </a:extLst>
                </p:cNvPr>
                <p:cNvPicPr>
                  <a:picLocks noChangeAspect="1"/>
                </p:cNvPicPr>
                <p:nvPr/>
              </p:nvPicPr>
              <p:blipFill>
                <a:blip r:embed="rId20">
                  <a:extLst>
                    <a:ext uri="{96DAC541-7B7A-43D3-8B79-37D633B846F1}">
                      <asvg:svgBlip xmlns:asvg="http://schemas.microsoft.com/office/drawing/2016/SVG/main" r:embed="rId21"/>
                    </a:ext>
                  </a:extLst>
                </a:blip>
                <a:srcRect/>
                <a:stretch/>
              </p:blipFill>
              <p:spPr>
                <a:xfrm>
                  <a:off x="8182460" y="5494168"/>
                  <a:ext cx="419071" cy="416688"/>
                </a:xfrm>
                <a:prstGeom prst="rect">
                  <a:avLst/>
                </a:prstGeom>
              </p:spPr>
            </p:pic>
            <p:sp>
              <p:nvSpPr>
                <p:cNvPr id="145" name="TextBox 4169">
                  <a:extLst>
                    <a:ext uri="{FF2B5EF4-FFF2-40B4-BE49-F238E27FC236}">
                      <a16:creationId xmlns:a16="http://schemas.microsoft.com/office/drawing/2014/main" id="{20A73A79-3FCA-1A27-7EC3-7F9E8A8D3BF4}"/>
                    </a:ext>
                  </a:extLst>
                </p:cNvPr>
                <p:cNvSpPr txBox="1"/>
                <p:nvPr/>
              </p:nvSpPr>
              <p:spPr>
                <a:xfrm>
                  <a:off x="7902911" y="5969156"/>
                  <a:ext cx="978169" cy="158591"/>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Storage Account</a:t>
                  </a:r>
                </a:p>
              </p:txBody>
            </p:sp>
          </p:grpSp>
          <p:grpSp>
            <p:nvGrpSpPr>
              <p:cNvPr id="130" name="Group 129">
                <a:extLst>
                  <a:ext uri="{FF2B5EF4-FFF2-40B4-BE49-F238E27FC236}">
                    <a16:creationId xmlns:a16="http://schemas.microsoft.com/office/drawing/2014/main" id="{E45710A2-5DAF-88E3-2FE3-F376234A3C6C}"/>
                  </a:ext>
                </a:extLst>
              </p:cNvPr>
              <p:cNvGrpSpPr/>
              <p:nvPr/>
            </p:nvGrpSpPr>
            <p:grpSpPr>
              <a:xfrm>
                <a:off x="8706325" y="4591373"/>
                <a:ext cx="674956" cy="707905"/>
                <a:chOff x="8706325" y="4591373"/>
                <a:chExt cx="674956" cy="707905"/>
              </a:xfrm>
            </p:grpSpPr>
            <p:pic>
              <p:nvPicPr>
                <p:cNvPr id="142" name="Graphic 4166">
                  <a:extLst>
                    <a:ext uri="{FF2B5EF4-FFF2-40B4-BE49-F238E27FC236}">
                      <a16:creationId xmlns:a16="http://schemas.microsoft.com/office/drawing/2014/main" id="{151BA301-E5A3-424E-DC41-FDBDD4DA5F8C}"/>
                    </a:ext>
                    <a:ext uri="{C183D7F6-B498-43B3-948B-1728B52AA6E4}">
                      <adec:decorative xmlns:adec="http://schemas.microsoft.com/office/drawing/2017/decorative" val="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p:blipFill>
              <p:spPr>
                <a:xfrm>
                  <a:off x="8796777" y="4591373"/>
                  <a:ext cx="494053" cy="491244"/>
                </a:xfrm>
                <a:prstGeom prst="rect">
                  <a:avLst/>
                </a:prstGeom>
              </p:spPr>
            </p:pic>
            <p:sp>
              <p:nvSpPr>
                <p:cNvPr id="143" name="TextBox 4167">
                  <a:extLst>
                    <a:ext uri="{FF2B5EF4-FFF2-40B4-BE49-F238E27FC236}">
                      <a16:creationId xmlns:a16="http://schemas.microsoft.com/office/drawing/2014/main" id="{5DEC2C56-9B3F-AA16-0E8E-412736520C5A}"/>
                    </a:ext>
                  </a:extLst>
                </p:cNvPr>
                <p:cNvSpPr txBox="1"/>
                <p:nvPr/>
              </p:nvSpPr>
              <p:spPr>
                <a:xfrm>
                  <a:off x="8706325" y="5140687"/>
                  <a:ext cx="674956" cy="158591"/>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Cosmos DB</a:t>
                  </a:r>
                </a:p>
              </p:txBody>
            </p:sp>
          </p:grpSp>
          <p:grpSp>
            <p:nvGrpSpPr>
              <p:cNvPr id="131" name="Group 130">
                <a:extLst>
                  <a:ext uri="{FF2B5EF4-FFF2-40B4-BE49-F238E27FC236}">
                    <a16:creationId xmlns:a16="http://schemas.microsoft.com/office/drawing/2014/main" id="{0630EF6E-7A12-E5D8-B961-A1B12FA0EDC3}"/>
                  </a:ext>
                </a:extLst>
              </p:cNvPr>
              <p:cNvGrpSpPr/>
              <p:nvPr/>
            </p:nvGrpSpPr>
            <p:grpSpPr>
              <a:xfrm>
                <a:off x="9623594" y="4140295"/>
                <a:ext cx="604346" cy="680765"/>
                <a:chOff x="9623594" y="4140295"/>
                <a:chExt cx="604346" cy="680765"/>
              </a:xfrm>
            </p:grpSpPr>
            <p:grpSp>
              <p:nvGrpSpPr>
                <p:cNvPr id="132" name="Group 131">
                  <a:extLst>
                    <a:ext uri="{FF2B5EF4-FFF2-40B4-BE49-F238E27FC236}">
                      <a16:creationId xmlns:a16="http://schemas.microsoft.com/office/drawing/2014/main" id="{0A8531E5-039A-768F-474E-4AF1568864D3}"/>
                    </a:ext>
                    <a:ext uri="{C183D7F6-B498-43B3-948B-1728B52AA6E4}">
                      <adec:decorative xmlns:adec="http://schemas.microsoft.com/office/drawing/2017/decorative" val="1"/>
                    </a:ext>
                  </a:extLst>
                </p:cNvPr>
                <p:cNvGrpSpPr/>
                <p:nvPr/>
              </p:nvGrpSpPr>
              <p:grpSpPr>
                <a:xfrm>
                  <a:off x="9750208" y="4140295"/>
                  <a:ext cx="351118" cy="462483"/>
                  <a:chOff x="5134304" y="2787077"/>
                  <a:chExt cx="394942" cy="523181"/>
                </a:xfrm>
              </p:grpSpPr>
              <p:sp>
                <p:nvSpPr>
                  <p:cNvPr id="134" name="Freeform 98">
                    <a:extLst>
                      <a:ext uri="{FF2B5EF4-FFF2-40B4-BE49-F238E27FC236}">
                        <a16:creationId xmlns:a16="http://schemas.microsoft.com/office/drawing/2014/main" id="{19AF9067-C09D-5455-18A6-3547532F92A9}"/>
                      </a:ext>
                    </a:extLst>
                  </p:cNvPr>
                  <p:cNvSpPr>
                    <a:spLocks/>
                  </p:cNvSpPr>
                  <p:nvPr/>
                </p:nvSpPr>
                <p:spPr bwMode="auto">
                  <a:xfrm>
                    <a:off x="5134304" y="2857883"/>
                    <a:ext cx="197471" cy="452375"/>
                  </a:xfrm>
                  <a:custGeom>
                    <a:avLst/>
                    <a:gdLst>
                      <a:gd name="T0" fmla="*/ 0 w 106"/>
                      <a:gd name="T1" fmla="*/ 0 h 242"/>
                      <a:gd name="T2" fmla="*/ 0 w 106"/>
                      <a:gd name="T3" fmla="*/ 204 h 242"/>
                      <a:gd name="T4" fmla="*/ 106 w 106"/>
                      <a:gd name="T5" fmla="*/ 242 h 242"/>
                      <a:gd name="T6" fmla="*/ 106 w 106"/>
                      <a:gd name="T7" fmla="*/ 0 h 242"/>
                      <a:gd name="T8" fmla="*/ 0 w 106"/>
                      <a:gd name="T9" fmla="*/ 0 h 242"/>
                    </a:gdLst>
                    <a:ahLst/>
                    <a:cxnLst>
                      <a:cxn ang="0">
                        <a:pos x="T0" y="T1"/>
                      </a:cxn>
                      <a:cxn ang="0">
                        <a:pos x="T2" y="T3"/>
                      </a:cxn>
                      <a:cxn ang="0">
                        <a:pos x="T4" y="T5"/>
                      </a:cxn>
                      <a:cxn ang="0">
                        <a:pos x="T6" y="T7"/>
                      </a:cxn>
                      <a:cxn ang="0">
                        <a:pos x="T8" y="T9"/>
                      </a:cxn>
                    </a:cxnLst>
                    <a:rect l="0" t="0" r="r" b="b"/>
                    <a:pathLst>
                      <a:path w="106" h="242">
                        <a:moveTo>
                          <a:pt x="0" y="0"/>
                        </a:moveTo>
                        <a:cubicBezTo>
                          <a:pt x="0" y="204"/>
                          <a:pt x="0" y="204"/>
                          <a:pt x="0" y="204"/>
                        </a:cubicBezTo>
                        <a:cubicBezTo>
                          <a:pt x="0" y="225"/>
                          <a:pt x="48" y="242"/>
                          <a:pt x="106" y="242"/>
                        </a:cubicBezTo>
                        <a:cubicBezTo>
                          <a:pt x="106" y="0"/>
                          <a:pt x="106" y="0"/>
                          <a:pt x="106" y="0"/>
                        </a:cubicBezTo>
                        <a:cubicBezTo>
                          <a:pt x="0" y="0"/>
                          <a:pt x="0" y="0"/>
                          <a:pt x="0" y="0"/>
                        </a:cubicBezTo>
                      </a:path>
                    </a:pathLst>
                  </a:custGeom>
                  <a:solidFill>
                    <a:srgbClr val="0072C6"/>
                  </a:solidFill>
                  <a:ln w="9525">
                    <a:noFill/>
                    <a:round/>
                    <a:headEnd/>
                    <a:tailEnd/>
                  </a:ln>
                </p:spPr>
                <p:txBody>
                  <a:bodyPr vert="horz" wrap="square" lIns="89617" tIns="44808" rIns="89617" bIns="44808"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472C4"/>
                      </a:solidFill>
                      <a:effectLst/>
                      <a:uLnTx/>
                      <a:uFillTx/>
                      <a:latin typeface="Segoe UI" panose="020B0502040204020203" pitchFamily="34" charset="0"/>
                      <a:ea typeface="+mn-ea"/>
                      <a:cs typeface="+mn-cs"/>
                    </a:endParaRPr>
                  </a:p>
                </p:txBody>
              </p:sp>
              <p:sp>
                <p:nvSpPr>
                  <p:cNvPr id="135" name="Freeform 100">
                    <a:extLst>
                      <a:ext uri="{FF2B5EF4-FFF2-40B4-BE49-F238E27FC236}">
                        <a16:creationId xmlns:a16="http://schemas.microsoft.com/office/drawing/2014/main" id="{5D470B83-F319-9AB0-ED64-01E531377061}"/>
                      </a:ext>
                    </a:extLst>
                  </p:cNvPr>
                  <p:cNvSpPr>
                    <a:spLocks/>
                  </p:cNvSpPr>
                  <p:nvPr/>
                </p:nvSpPr>
                <p:spPr bwMode="auto">
                  <a:xfrm>
                    <a:off x="5326324" y="2857883"/>
                    <a:ext cx="199045" cy="452375"/>
                  </a:xfrm>
                  <a:custGeom>
                    <a:avLst/>
                    <a:gdLst>
                      <a:gd name="T0" fmla="*/ 107 w 107"/>
                      <a:gd name="T1" fmla="*/ 0 h 242"/>
                      <a:gd name="T2" fmla="*/ 0 w 107"/>
                      <a:gd name="T3" fmla="*/ 0 h 242"/>
                      <a:gd name="T4" fmla="*/ 0 w 107"/>
                      <a:gd name="T5" fmla="*/ 242 h 242"/>
                      <a:gd name="T6" fmla="*/ 1 w 107"/>
                      <a:gd name="T7" fmla="*/ 242 h 242"/>
                      <a:gd name="T8" fmla="*/ 107 w 107"/>
                      <a:gd name="T9" fmla="*/ 204 h 242"/>
                      <a:gd name="T10" fmla="*/ 107 w 107"/>
                      <a:gd name="T11" fmla="*/ 0 h 242"/>
                    </a:gdLst>
                    <a:ahLst/>
                    <a:cxnLst>
                      <a:cxn ang="0">
                        <a:pos x="T0" y="T1"/>
                      </a:cxn>
                      <a:cxn ang="0">
                        <a:pos x="T2" y="T3"/>
                      </a:cxn>
                      <a:cxn ang="0">
                        <a:pos x="T4" y="T5"/>
                      </a:cxn>
                      <a:cxn ang="0">
                        <a:pos x="T6" y="T7"/>
                      </a:cxn>
                      <a:cxn ang="0">
                        <a:pos x="T8" y="T9"/>
                      </a:cxn>
                      <a:cxn ang="0">
                        <a:pos x="T10" y="T11"/>
                      </a:cxn>
                    </a:cxnLst>
                    <a:rect l="0" t="0" r="r" b="b"/>
                    <a:pathLst>
                      <a:path w="107" h="242">
                        <a:moveTo>
                          <a:pt x="107" y="0"/>
                        </a:moveTo>
                        <a:cubicBezTo>
                          <a:pt x="0" y="0"/>
                          <a:pt x="0" y="0"/>
                          <a:pt x="0" y="0"/>
                        </a:cubicBezTo>
                        <a:cubicBezTo>
                          <a:pt x="0" y="242"/>
                          <a:pt x="0" y="242"/>
                          <a:pt x="0" y="242"/>
                        </a:cubicBezTo>
                        <a:cubicBezTo>
                          <a:pt x="1" y="242"/>
                          <a:pt x="1" y="242"/>
                          <a:pt x="1" y="242"/>
                        </a:cubicBezTo>
                        <a:cubicBezTo>
                          <a:pt x="59" y="242"/>
                          <a:pt x="107" y="225"/>
                          <a:pt x="107" y="204"/>
                        </a:cubicBezTo>
                        <a:cubicBezTo>
                          <a:pt x="107" y="0"/>
                          <a:pt x="107" y="0"/>
                          <a:pt x="107" y="0"/>
                        </a:cubicBezTo>
                      </a:path>
                    </a:pathLst>
                  </a:custGeom>
                  <a:solidFill>
                    <a:srgbClr val="0070C0"/>
                  </a:solidFill>
                  <a:ln w="9525">
                    <a:noFill/>
                    <a:round/>
                    <a:headEnd/>
                    <a:tailEnd/>
                  </a:ln>
                </p:spPr>
                <p:txBody>
                  <a:bodyPr vert="horz" wrap="square" lIns="89617" tIns="44808" rIns="89617" bIns="44808"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472C4"/>
                      </a:solidFill>
                      <a:effectLst/>
                      <a:uLnTx/>
                      <a:uFillTx/>
                      <a:latin typeface="Segoe UI" panose="020B0502040204020203" pitchFamily="34" charset="0"/>
                      <a:ea typeface="+mn-ea"/>
                      <a:cs typeface="+mn-cs"/>
                    </a:endParaRPr>
                  </a:p>
                </p:txBody>
              </p:sp>
              <p:sp>
                <p:nvSpPr>
                  <p:cNvPr id="136" name="Oval 135">
                    <a:extLst>
                      <a:ext uri="{FF2B5EF4-FFF2-40B4-BE49-F238E27FC236}">
                        <a16:creationId xmlns:a16="http://schemas.microsoft.com/office/drawing/2014/main" id="{9DEE03D8-E46F-09F5-8288-78F58F75826F}"/>
                      </a:ext>
                    </a:extLst>
                  </p:cNvPr>
                  <p:cNvSpPr>
                    <a:spLocks noChangeArrowheads="1"/>
                  </p:cNvSpPr>
                  <p:nvPr/>
                </p:nvSpPr>
                <p:spPr bwMode="auto">
                  <a:xfrm>
                    <a:off x="5134304" y="2787077"/>
                    <a:ext cx="394942" cy="141613"/>
                  </a:xfrm>
                  <a:prstGeom prst="ellipse">
                    <a:avLst/>
                  </a:prstGeom>
                  <a:solidFill>
                    <a:srgbClr val="FFFFFF"/>
                  </a:solidFill>
                  <a:ln w="9525">
                    <a:noFill/>
                    <a:round/>
                    <a:headEnd/>
                    <a:tailEnd/>
                  </a:ln>
                </p:spPr>
                <p:txBody>
                  <a:bodyPr vert="horz" wrap="square" lIns="89617" tIns="44808" rIns="89617" bIns="44808"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472C4"/>
                      </a:solidFill>
                      <a:effectLst/>
                      <a:uLnTx/>
                      <a:uFillTx/>
                      <a:latin typeface="Segoe UI" panose="020B0502040204020203" pitchFamily="34" charset="0"/>
                      <a:ea typeface="+mn-ea"/>
                      <a:cs typeface="+mn-cs"/>
                    </a:endParaRPr>
                  </a:p>
                </p:txBody>
              </p:sp>
              <p:sp>
                <p:nvSpPr>
                  <p:cNvPr id="137" name="Oval 136">
                    <a:extLst>
                      <a:ext uri="{FF2B5EF4-FFF2-40B4-BE49-F238E27FC236}">
                        <a16:creationId xmlns:a16="http://schemas.microsoft.com/office/drawing/2014/main" id="{947A29FB-62A8-C421-8E3C-F67C7CC3B34B}"/>
                      </a:ext>
                    </a:extLst>
                  </p:cNvPr>
                  <p:cNvSpPr>
                    <a:spLocks noChangeArrowheads="1"/>
                  </p:cNvSpPr>
                  <p:nvPr/>
                </p:nvSpPr>
                <p:spPr bwMode="auto">
                  <a:xfrm>
                    <a:off x="5175214" y="2807532"/>
                    <a:ext cx="313121" cy="93622"/>
                  </a:xfrm>
                  <a:prstGeom prst="ellipse">
                    <a:avLst/>
                  </a:prstGeom>
                  <a:solidFill>
                    <a:srgbClr val="198AB3"/>
                  </a:solidFill>
                  <a:ln w="9525">
                    <a:noFill/>
                    <a:round/>
                    <a:headEnd/>
                    <a:tailEnd/>
                  </a:ln>
                </p:spPr>
                <p:txBody>
                  <a:bodyPr vert="horz" wrap="square" lIns="89617" tIns="44808" rIns="89617" bIns="44808"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472C4"/>
                      </a:solidFill>
                      <a:effectLst/>
                      <a:uLnTx/>
                      <a:uFillTx/>
                      <a:latin typeface="Segoe UI" panose="020B0502040204020203" pitchFamily="34" charset="0"/>
                      <a:ea typeface="+mn-ea"/>
                      <a:cs typeface="+mn-cs"/>
                    </a:endParaRPr>
                  </a:p>
                </p:txBody>
              </p:sp>
              <p:sp>
                <p:nvSpPr>
                  <p:cNvPr id="138" name="Freeform 103">
                    <a:extLst>
                      <a:ext uri="{FF2B5EF4-FFF2-40B4-BE49-F238E27FC236}">
                        <a16:creationId xmlns:a16="http://schemas.microsoft.com/office/drawing/2014/main" id="{163936FE-83C9-7342-B167-86F173D80285}"/>
                      </a:ext>
                    </a:extLst>
                  </p:cNvPr>
                  <p:cNvSpPr>
                    <a:spLocks/>
                  </p:cNvSpPr>
                  <p:nvPr/>
                </p:nvSpPr>
                <p:spPr bwMode="auto">
                  <a:xfrm>
                    <a:off x="5175214" y="2807532"/>
                    <a:ext cx="313121" cy="74740"/>
                  </a:xfrm>
                  <a:custGeom>
                    <a:avLst/>
                    <a:gdLst>
                      <a:gd name="T0" fmla="*/ 150 w 168"/>
                      <a:gd name="T1" fmla="*/ 40 h 40"/>
                      <a:gd name="T2" fmla="*/ 168 w 168"/>
                      <a:gd name="T3" fmla="*/ 25 h 40"/>
                      <a:gd name="T4" fmla="*/ 84 w 168"/>
                      <a:gd name="T5" fmla="*/ 0 h 40"/>
                      <a:gd name="T6" fmla="*/ 0 w 168"/>
                      <a:gd name="T7" fmla="*/ 25 h 40"/>
                      <a:gd name="T8" fmla="*/ 18 w 168"/>
                      <a:gd name="T9" fmla="*/ 40 h 40"/>
                      <a:gd name="T10" fmla="*/ 84 w 168"/>
                      <a:gd name="T11" fmla="*/ 31 h 40"/>
                      <a:gd name="T12" fmla="*/ 150 w 168"/>
                      <a:gd name="T13" fmla="*/ 40 h 40"/>
                    </a:gdLst>
                    <a:ahLst/>
                    <a:cxnLst>
                      <a:cxn ang="0">
                        <a:pos x="T0" y="T1"/>
                      </a:cxn>
                      <a:cxn ang="0">
                        <a:pos x="T2" y="T3"/>
                      </a:cxn>
                      <a:cxn ang="0">
                        <a:pos x="T4" y="T5"/>
                      </a:cxn>
                      <a:cxn ang="0">
                        <a:pos x="T6" y="T7"/>
                      </a:cxn>
                      <a:cxn ang="0">
                        <a:pos x="T8" y="T9"/>
                      </a:cxn>
                      <a:cxn ang="0">
                        <a:pos x="T10" y="T11"/>
                      </a:cxn>
                      <a:cxn ang="0">
                        <a:pos x="T12" y="T13"/>
                      </a:cxn>
                    </a:cxnLst>
                    <a:rect l="0" t="0" r="r" b="b"/>
                    <a:pathLst>
                      <a:path w="168" h="40">
                        <a:moveTo>
                          <a:pt x="150" y="40"/>
                        </a:moveTo>
                        <a:cubicBezTo>
                          <a:pt x="161" y="36"/>
                          <a:pt x="168" y="31"/>
                          <a:pt x="168" y="25"/>
                        </a:cubicBezTo>
                        <a:cubicBezTo>
                          <a:pt x="168" y="11"/>
                          <a:pt x="130" y="0"/>
                          <a:pt x="84" y="0"/>
                        </a:cubicBezTo>
                        <a:cubicBezTo>
                          <a:pt x="38" y="0"/>
                          <a:pt x="0" y="11"/>
                          <a:pt x="0" y="25"/>
                        </a:cubicBezTo>
                        <a:cubicBezTo>
                          <a:pt x="0" y="31"/>
                          <a:pt x="7" y="36"/>
                          <a:pt x="18" y="40"/>
                        </a:cubicBezTo>
                        <a:cubicBezTo>
                          <a:pt x="33" y="34"/>
                          <a:pt x="57" y="31"/>
                          <a:pt x="84" y="31"/>
                        </a:cubicBezTo>
                        <a:cubicBezTo>
                          <a:pt x="111" y="31"/>
                          <a:pt x="135" y="34"/>
                          <a:pt x="150" y="40"/>
                        </a:cubicBezTo>
                      </a:path>
                    </a:pathLst>
                  </a:custGeom>
                  <a:solidFill>
                    <a:srgbClr val="50E6FF"/>
                  </a:solidFill>
                  <a:ln w="9525">
                    <a:noFill/>
                    <a:round/>
                    <a:headEnd/>
                    <a:tailEnd/>
                  </a:ln>
                </p:spPr>
                <p:txBody>
                  <a:bodyPr vert="horz" wrap="square" lIns="89617" tIns="44808" rIns="89617" bIns="44808"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472C4"/>
                      </a:solidFill>
                      <a:effectLst/>
                      <a:uLnTx/>
                      <a:uFillTx/>
                      <a:latin typeface="Segoe UI" panose="020B0502040204020203" pitchFamily="34" charset="0"/>
                      <a:ea typeface="+mn-ea"/>
                      <a:cs typeface="+mn-cs"/>
                    </a:endParaRPr>
                  </a:p>
                </p:txBody>
              </p:sp>
              <p:sp>
                <p:nvSpPr>
                  <p:cNvPr id="139" name="Freeform 104">
                    <a:extLst>
                      <a:ext uri="{FF2B5EF4-FFF2-40B4-BE49-F238E27FC236}">
                        <a16:creationId xmlns:a16="http://schemas.microsoft.com/office/drawing/2014/main" id="{1AA894BF-D7F9-1B11-AB81-29557A7E3147}"/>
                      </a:ext>
                    </a:extLst>
                  </p:cNvPr>
                  <p:cNvSpPr>
                    <a:spLocks/>
                  </p:cNvSpPr>
                  <p:nvPr/>
                </p:nvSpPr>
                <p:spPr bwMode="auto">
                  <a:xfrm>
                    <a:off x="5188589" y="3030179"/>
                    <a:ext cx="80247" cy="128239"/>
                  </a:xfrm>
                  <a:custGeom>
                    <a:avLst/>
                    <a:gdLst>
                      <a:gd name="T0" fmla="*/ 43 w 43"/>
                      <a:gd name="T1" fmla="*/ 49 h 69"/>
                      <a:gd name="T2" fmla="*/ 37 w 43"/>
                      <a:gd name="T3" fmla="*/ 64 h 69"/>
                      <a:gd name="T4" fmla="*/ 18 w 43"/>
                      <a:gd name="T5" fmla="*/ 69 h 69"/>
                      <a:gd name="T6" fmla="*/ 0 w 43"/>
                      <a:gd name="T7" fmla="*/ 66 h 69"/>
                      <a:gd name="T8" fmla="*/ 0 w 43"/>
                      <a:gd name="T9" fmla="*/ 51 h 69"/>
                      <a:gd name="T10" fmla="*/ 18 w 43"/>
                      <a:gd name="T11" fmla="*/ 58 h 69"/>
                      <a:gd name="T12" fmla="*/ 25 w 43"/>
                      <a:gd name="T13" fmla="*/ 56 h 69"/>
                      <a:gd name="T14" fmla="*/ 28 w 43"/>
                      <a:gd name="T15" fmla="*/ 51 h 69"/>
                      <a:gd name="T16" fmla="*/ 25 w 43"/>
                      <a:gd name="T17" fmla="*/ 46 h 69"/>
                      <a:gd name="T18" fmla="*/ 15 w 43"/>
                      <a:gd name="T19" fmla="*/ 40 h 69"/>
                      <a:gd name="T20" fmla="*/ 0 w 43"/>
                      <a:gd name="T21" fmla="*/ 20 h 69"/>
                      <a:gd name="T22" fmla="*/ 7 w 43"/>
                      <a:gd name="T23" fmla="*/ 6 h 69"/>
                      <a:gd name="T24" fmla="*/ 24 w 43"/>
                      <a:gd name="T25" fmla="*/ 0 h 69"/>
                      <a:gd name="T26" fmla="*/ 41 w 43"/>
                      <a:gd name="T27" fmla="*/ 3 h 69"/>
                      <a:gd name="T28" fmla="*/ 41 w 43"/>
                      <a:gd name="T29" fmla="*/ 17 h 69"/>
                      <a:gd name="T30" fmla="*/ 25 w 43"/>
                      <a:gd name="T31" fmla="*/ 12 h 69"/>
                      <a:gd name="T32" fmla="*/ 18 w 43"/>
                      <a:gd name="T33" fmla="*/ 14 h 69"/>
                      <a:gd name="T34" fmla="*/ 16 w 43"/>
                      <a:gd name="T35" fmla="*/ 19 h 69"/>
                      <a:gd name="T36" fmla="*/ 18 w 43"/>
                      <a:gd name="T37" fmla="*/ 24 h 69"/>
                      <a:gd name="T38" fmla="*/ 26 w 43"/>
                      <a:gd name="T39" fmla="*/ 29 h 69"/>
                      <a:gd name="T40" fmla="*/ 39 w 43"/>
                      <a:gd name="T41" fmla="*/ 38 h 69"/>
                      <a:gd name="T42" fmla="*/ 43 w 43"/>
                      <a:gd name="T43" fmla="*/ 4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3" h="69">
                        <a:moveTo>
                          <a:pt x="43" y="49"/>
                        </a:moveTo>
                        <a:cubicBezTo>
                          <a:pt x="43" y="56"/>
                          <a:pt x="41" y="61"/>
                          <a:pt x="37" y="64"/>
                        </a:cubicBezTo>
                        <a:cubicBezTo>
                          <a:pt x="32" y="68"/>
                          <a:pt x="26" y="69"/>
                          <a:pt x="18" y="69"/>
                        </a:cubicBezTo>
                        <a:cubicBezTo>
                          <a:pt x="11" y="69"/>
                          <a:pt x="5" y="68"/>
                          <a:pt x="0" y="66"/>
                        </a:cubicBezTo>
                        <a:cubicBezTo>
                          <a:pt x="0" y="51"/>
                          <a:pt x="0" y="51"/>
                          <a:pt x="0" y="51"/>
                        </a:cubicBezTo>
                        <a:cubicBezTo>
                          <a:pt x="6" y="55"/>
                          <a:pt x="12" y="58"/>
                          <a:pt x="18" y="58"/>
                        </a:cubicBezTo>
                        <a:cubicBezTo>
                          <a:pt x="21" y="58"/>
                          <a:pt x="23" y="57"/>
                          <a:pt x="25" y="56"/>
                        </a:cubicBezTo>
                        <a:cubicBezTo>
                          <a:pt x="27" y="54"/>
                          <a:pt x="28" y="53"/>
                          <a:pt x="28" y="51"/>
                        </a:cubicBezTo>
                        <a:cubicBezTo>
                          <a:pt x="28" y="49"/>
                          <a:pt x="27" y="47"/>
                          <a:pt x="25" y="46"/>
                        </a:cubicBezTo>
                        <a:cubicBezTo>
                          <a:pt x="24" y="44"/>
                          <a:pt x="20" y="42"/>
                          <a:pt x="15" y="40"/>
                        </a:cubicBezTo>
                        <a:cubicBezTo>
                          <a:pt x="5" y="35"/>
                          <a:pt x="0" y="28"/>
                          <a:pt x="0" y="20"/>
                        </a:cubicBezTo>
                        <a:cubicBezTo>
                          <a:pt x="0" y="14"/>
                          <a:pt x="2" y="9"/>
                          <a:pt x="7" y="6"/>
                        </a:cubicBezTo>
                        <a:cubicBezTo>
                          <a:pt x="11" y="2"/>
                          <a:pt x="17" y="0"/>
                          <a:pt x="24" y="0"/>
                        </a:cubicBezTo>
                        <a:cubicBezTo>
                          <a:pt x="31" y="0"/>
                          <a:pt x="36" y="1"/>
                          <a:pt x="41" y="3"/>
                        </a:cubicBezTo>
                        <a:cubicBezTo>
                          <a:pt x="41" y="17"/>
                          <a:pt x="41" y="17"/>
                          <a:pt x="41" y="17"/>
                        </a:cubicBezTo>
                        <a:cubicBezTo>
                          <a:pt x="36" y="14"/>
                          <a:pt x="31" y="12"/>
                          <a:pt x="25" y="12"/>
                        </a:cubicBezTo>
                        <a:cubicBezTo>
                          <a:pt x="22" y="12"/>
                          <a:pt x="20" y="13"/>
                          <a:pt x="18" y="14"/>
                        </a:cubicBezTo>
                        <a:cubicBezTo>
                          <a:pt x="17" y="15"/>
                          <a:pt x="16" y="17"/>
                          <a:pt x="16" y="19"/>
                        </a:cubicBezTo>
                        <a:cubicBezTo>
                          <a:pt x="16" y="21"/>
                          <a:pt x="17" y="23"/>
                          <a:pt x="18" y="24"/>
                        </a:cubicBezTo>
                        <a:cubicBezTo>
                          <a:pt x="19" y="26"/>
                          <a:pt x="22" y="27"/>
                          <a:pt x="26" y="29"/>
                        </a:cubicBezTo>
                        <a:cubicBezTo>
                          <a:pt x="32" y="32"/>
                          <a:pt x="37" y="35"/>
                          <a:pt x="39" y="38"/>
                        </a:cubicBezTo>
                        <a:cubicBezTo>
                          <a:pt x="42" y="41"/>
                          <a:pt x="43" y="45"/>
                          <a:pt x="43" y="49"/>
                        </a:cubicBezTo>
                        <a:close/>
                      </a:path>
                    </a:pathLst>
                  </a:custGeom>
                  <a:solidFill>
                    <a:srgbClr val="FFFFFF"/>
                  </a:solidFill>
                  <a:ln w="9525">
                    <a:noFill/>
                    <a:round/>
                    <a:headEnd/>
                    <a:tailEnd/>
                  </a:ln>
                </p:spPr>
                <p:txBody>
                  <a:bodyPr vert="horz" wrap="square" lIns="89617" tIns="44808" rIns="89617" bIns="44808"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472C4"/>
                      </a:solidFill>
                      <a:effectLst/>
                      <a:uLnTx/>
                      <a:uFillTx/>
                      <a:latin typeface="Segoe UI" panose="020B0502040204020203" pitchFamily="34" charset="0"/>
                      <a:ea typeface="+mn-ea"/>
                      <a:cs typeface="+mn-cs"/>
                    </a:endParaRPr>
                  </a:p>
                </p:txBody>
              </p:sp>
              <p:sp>
                <p:nvSpPr>
                  <p:cNvPr id="140" name="Freeform 105">
                    <a:extLst>
                      <a:ext uri="{FF2B5EF4-FFF2-40B4-BE49-F238E27FC236}">
                        <a16:creationId xmlns:a16="http://schemas.microsoft.com/office/drawing/2014/main" id="{778028F5-D47B-9B6B-6B07-4359DCF7D0E3}"/>
                      </a:ext>
                    </a:extLst>
                  </p:cNvPr>
                  <p:cNvSpPr>
                    <a:spLocks noEditPoints="1"/>
                  </p:cNvSpPr>
                  <p:nvPr/>
                </p:nvSpPr>
                <p:spPr bwMode="auto">
                  <a:xfrm>
                    <a:off x="5281424" y="3030179"/>
                    <a:ext cx="121158" cy="158135"/>
                  </a:xfrm>
                  <a:custGeom>
                    <a:avLst/>
                    <a:gdLst>
                      <a:gd name="T0" fmla="*/ 65 w 65"/>
                      <a:gd name="T1" fmla="*/ 34 h 85"/>
                      <a:gd name="T2" fmla="*/ 60 w 65"/>
                      <a:gd name="T3" fmla="*/ 55 h 85"/>
                      <a:gd name="T4" fmla="*/ 45 w 65"/>
                      <a:gd name="T5" fmla="*/ 67 h 85"/>
                      <a:gd name="T6" fmla="*/ 64 w 65"/>
                      <a:gd name="T7" fmla="*/ 85 h 85"/>
                      <a:gd name="T8" fmla="*/ 45 w 65"/>
                      <a:gd name="T9" fmla="*/ 85 h 85"/>
                      <a:gd name="T10" fmla="*/ 31 w 65"/>
                      <a:gd name="T11" fmla="*/ 69 h 85"/>
                      <a:gd name="T12" fmla="*/ 15 w 65"/>
                      <a:gd name="T13" fmla="*/ 65 h 85"/>
                      <a:gd name="T14" fmla="*/ 4 w 65"/>
                      <a:gd name="T15" fmla="*/ 53 h 85"/>
                      <a:gd name="T16" fmla="*/ 0 w 65"/>
                      <a:gd name="T17" fmla="*/ 36 h 85"/>
                      <a:gd name="T18" fmla="*/ 4 w 65"/>
                      <a:gd name="T19" fmla="*/ 17 h 85"/>
                      <a:gd name="T20" fmla="*/ 16 w 65"/>
                      <a:gd name="T21" fmla="*/ 5 h 85"/>
                      <a:gd name="T22" fmla="*/ 33 w 65"/>
                      <a:gd name="T23" fmla="*/ 0 h 85"/>
                      <a:gd name="T24" fmla="*/ 50 w 65"/>
                      <a:gd name="T25" fmla="*/ 5 h 85"/>
                      <a:gd name="T26" fmla="*/ 61 w 65"/>
                      <a:gd name="T27" fmla="*/ 17 h 85"/>
                      <a:gd name="T28" fmla="*/ 65 w 65"/>
                      <a:gd name="T29" fmla="*/ 34 h 85"/>
                      <a:gd name="T30" fmla="*/ 49 w 65"/>
                      <a:gd name="T31" fmla="*/ 35 h 85"/>
                      <a:gd name="T32" fmla="*/ 45 w 65"/>
                      <a:gd name="T33" fmla="*/ 19 h 85"/>
                      <a:gd name="T34" fmla="*/ 33 w 65"/>
                      <a:gd name="T35" fmla="*/ 13 h 85"/>
                      <a:gd name="T36" fmla="*/ 20 w 65"/>
                      <a:gd name="T37" fmla="*/ 19 h 85"/>
                      <a:gd name="T38" fmla="*/ 16 w 65"/>
                      <a:gd name="T39" fmla="*/ 35 h 85"/>
                      <a:gd name="T40" fmla="*/ 20 w 65"/>
                      <a:gd name="T41" fmla="*/ 51 h 85"/>
                      <a:gd name="T42" fmla="*/ 32 w 65"/>
                      <a:gd name="T43" fmla="*/ 56 h 85"/>
                      <a:gd name="T44" fmla="*/ 45 w 65"/>
                      <a:gd name="T45" fmla="*/ 51 h 85"/>
                      <a:gd name="T46" fmla="*/ 49 w 65"/>
                      <a:gd name="T47" fmla="*/ 3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5" h="85">
                        <a:moveTo>
                          <a:pt x="65" y="34"/>
                        </a:moveTo>
                        <a:cubicBezTo>
                          <a:pt x="65" y="42"/>
                          <a:pt x="63" y="49"/>
                          <a:pt x="60" y="55"/>
                        </a:cubicBezTo>
                        <a:cubicBezTo>
                          <a:pt x="56" y="61"/>
                          <a:pt x="51" y="65"/>
                          <a:pt x="45" y="67"/>
                        </a:cubicBezTo>
                        <a:cubicBezTo>
                          <a:pt x="64" y="85"/>
                          <a:pt x="64" y="85"/>
                          <a:pt x="64" y="85"/>
                        </a:cubicBezTo>
                        <a:cubicBezTo>
                          <a:pt x="45" y="85"/>
                          <a:pt x="45" y="85"/>
                          <a:pt x="45" y="85"/>
                        </a:cubicBezTo>
                        <a:cubicBezTo>
                          <a:pt x="31" y="69"/>
                          <a:pt x="31" y="69"/>
                          <a:pt x="31" y="69"/>
                        </a:cubicBezTo>
                        <a:cubicBezTo>
                          <a:pt x="25" y="69"/>
                          <a:pt x="20" y="68"/>
                          <a:pt x="15" y="65"/>
                        </a:cubicBezTo>
                        <a:cubicBezTo>
                          <a:pt x="10" y="62"/>
                          <a:pt x="6" y="58"/>
                          <a:pt x="4" y="53"/>
                        </a:cubicBezTo>
                        <a:cubicBezTo>
                          <a:pt x="1" y="48"/>
                          <a:pt x="0" y="42"/>
                          <a:pt x="0" y="36"/>
                        </a:cubicBezTo>
                        <a:cubicBezTo>
                          <a:pt x="0" y="29"/>
                          <a:pt x="1" y="23"/>
                          <a:pt x="4" y="17"/>
                        </a:cubicBezTo>
                        <a:cubicBezTo>
                          <a:pt x="7" y="12"/>
                          <a:pt x="11" y="8"/>
                          <a:pt x="16" y="5"/>
                        </a:cubicBezTo>
                        <a:cubicBezTo>
                          <a:pt x="21" y="2"/>
                          <a:pt x="27" y="0"/>
                          <a:pt x="33" y="0"/>
                        </a:cubicBezTo>
                        <a:cubicBezTo>
                          <a:pt x="40" y="0"/>
                          <a:pt x="45" y="2"/>
                          <a:pt x="50" y="5"/>
                        </a:cubicBezTo>
                        <a:cubicBezTo>
                          <a:pt x="55" y="7"/>
                          <a:pt x="58" y="11"/>
                          <a:pt x="61" y="17"/>
                        </a:cubicBezTo>
                        <a:cubicBezTo>
                          <a:pt x="64" y="22"/>
                          <a:pt x="65" y="28"/>
                          <a:pt x="65" y="34"/>
                        </a:cubicBezTo>
                        <a:close/>
                        <a:moveTo>
                          <a:pt x="49" y="35"/>
                        </a:moveTo>
                        <a:cubicBezTo>
                          <a:pt x="49" y="29"/>
                          <a:pt x="48" y="23"/>
                          <a:pt x="45" y="19"/>
                        </a:cubicBezTo>
                        <a:cubicBezTo>
                          <a:pt x="42" y="15"/>
                          <a:pt x="38" y="13"/>
                          <a:pt x="33" y="13"/>
                        </a:cubicBezTo>
                        <a:cubicBezTo>
                          <a:pt x="28" y="13"/>
                          <a:pt x="23" y="15"/>
                          <a:pt x="20" y="19"/>
                        </a:cubicBezTo>
                        <a:cubicBezTo>
                          <a:pt x="17" y="23"/>
                          <a:pt x="16" y="28"/>
                          <a:pt x="16" y="35"/>
                        </a:cubicBezTo>
                        <a:cubicBezTo>
                          <a:pt x="16" y="41"/>
                          <a:pt x="17" y="47"/>
                          <a:pt x="20" y="51"/>
                        </a:cubicBezTo>
                        <a:cubicBezTo>
                          <a:pt x="23" y="54"/>
                          <a:pt x="27" y="56"/>
                          <a:pt x="32" y="56"/>
                        </a:cubicBezTo>
                        <a:cubicBezTo>
                          <a:pt x="38" y="56"/>
                          <a:pt x="42" y="55"/>
                          <a:pt x="45" y="51"/>
                        </a:cubicBezTo>
                        <a:cubicBezTo>
                          <a:pt x="48" y="47"/>
                          <a:pt x="49" y="42"/>
                          <a:pt x="49" y="35"/>
                        </a:cubicBezTo>
                        <a:close/>
                      </a:path>
                    </a:pathLst>
                  </a:custGeom>
                  <a:solidFill>
                    <a:srgbClr val="FFFFFF"/>
                  </a:solidFill>
                  <a:ln w="9525">
                    <a:noFill/>
                    <a:round/>
                    <a:headEnd/>
                    <a:tailEnd/>
                  </a:ln>
                </p:spPr>
                <p:txBody>
                  <a:bodyPr vert="horz" wrap="square" lIns="89617" tIns="44808" rIns="89617" bIns="44808"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472C4"/>
                      </a:solidFill>
                      <a:effectLst/>
                      <a:uLnTx/>
                      <a:uFillTx/>
                      <a:latin typeface="Segoe UI" panose="020B0502040204020203" pitchFamily="34" charset="0"/>
                      <a:ea typeface="+mn-ea"/>
                      <a:cs typeface="+mn-cs"/>
                    </a:endParaRPr>
                  </a:p>
                </p:txBody>
              </p:sp>
              <p:sp>
                <p:nvSpPr>
                  <p:cNvPr id="141" name="Freeform 106">
                    <a:extLst>
                      <a:ext uri="{FF2B5EF4-FFF2-40B4-BE49-F238E27FC236}">
                        <a16:creationId xmlns:a16="http://schemas.microsoft.com/office/drawing/2014/main" id="{6C32A9A0-DF56-71F3-0AF9-E8BB7E088451}"/>
                      </a:ext>
                    </a:extLst>
                  </p:cNvPr>
                  <p:cNvSpPr>
                    <a:spLocks/>
                  </p:cNvSpPr>
                  <p:nvPr/>
                </p:nvSpPr>
                <p:spPr bwMode="auto">
                  <a:xfrm>
                    <a:off x="5423036" y="3033326"/>
                    <a:ext cx="74740" cy="123518"/>
                  </a:xfrm>
                  <a:custGeom>
                    <a:avLst/>
                    <a:gdLst>
                      <a:gd name="T0" fmla="*/ 95 w 95"/>
                      <a:gd name="T1" fmla="*/ 157 h 157"/>
                      <a:gd name="T2" fmla="*/ 0 w 95"/>
                      <a:gd name="T3" fmla="*/ 157 h 157"/>
                      <a:gd name="T4" fmla="*/ 0 w 95"/>
                      <a:gd name="T5" fmla="*/ 0 h 157"/>
                      <a:gd name="T6" fmla="*/ 35 w 95"/>
                      <a:gd name="T7" fmla="*/ 0 h 157"/>
                      <a:gd name="T8" fmla="*/ 35 w 95"/>
                      <a:gd name="T9" fmla="*/ 129 h 157"/>
                      <a:gd name="T10" fmla="*/ 95 w 95"/>
                      <a:gd name="T11" fmla="*/ 129 h 157"/>
                      <a:gd name="T12" fmla="*/ 95 w 95"/>
                      <a:gd name="T13" fmla="*/ 157 h 157"/>
                    </a:gdLst>
                    <a:ahLst/>
                    <a:cxnLst>
                      <a:cxn ang="0">
                        <a:pos x="T0" y="T1"/>
                      </a:cxn>
                      <a:cxn ang="0">
                        <a:pos x="T2" y="T3"/>
                      </a:cxn>
                      <a:cxn ang="0">
                        <a:pos x="T4" y="T5"/>
                      </a:cxn>
                      <a:cxn ang="0">
                        <a:pos x="T6" y="T7"/>
                      </a:cxn>
                      <a:cxn ang="0">
                        <a:pos x="T8" y="T9"/>
                      </a:cxn>
                      <a:cxn ang="0">
                        <a:pos x="T10" y="T11"/>
                      </a:cxn>
                      <a:cxn ang="0">
                        <a:pos x="T12" y="T13"/>
                      </a:cxn>
                    </a:cxnLst>
                    <a:rect l="0" t="0" r="r" b="b"/>
                    <a:pathLst>
                      <a:path w="95" h="157">
                        <a:moveTo>
                          <a:pt x="95" y="157"/>
                        </a:moveTo>
                        <a:lnTo>
                          <a:pt x="0" y="157"/>
                        </a:lnTo>
                        <a:lnTo>
                          <a:pt x="0" y="0"/>
                        </a:lnTo>
                        <a:lnTo>
                          <a:pt x="35" y="0"/>
                        </a:lnTo>
                        <a:lnTo>
                          <a:pt x="35" y="129"/>
                        </a:lnTo>
                        <a:lnTo>
                          <a:pt x="95" y="129"/>
                        </a:lnTo>
                        <a:lnTo>
                          <a:pt x="95" y="157"/>
                        </a:lnTo>
                        <a:close/>
                      </a:path>
                    </a:pathLst>
                  </a:custGeom>
                  <a:solidFill>
                    <a:srgbClr val="FFFFFF"/>
                  </a:solidFill>
                  <a:ln w="9525">
                    <a:noFill/>
                    <a:round/>
                    <a:headEnd/>
                    <a:tailEnd/>
                  </a:ln>
                </p:spPr>
                <p:txBody>
                  <a:bodyPr vert="horz" wrap="square" lIns="89617" tIns="44808" rIns="89617" bIns="44808"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896042"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4472C4"/>
                      </a:solidFill>
                      <a:effectLst/>
                      <a:uLnTx/>
                      <a:uFillTx/>
                      <a:latin typeface="Segoe UI" panose="020B0502040204020203" pitchFamily="34" charset="0"/>
                      <a:ea typeface="+mn-ea"/>
                      <a:cs typeface="+mn-cs"/>
                    </a:endParaRPr>
                  </a:p>
                </p:txBody>
              </p:sp>
            </p:grpSp>
            <p:sp>
              <p:nvSpPr>
                <p:cNvPr id="133" name="TextBox 101">
                  <a:extLst>
                    <a:ext uri="{FF2B5EF4-FFF2-40B4-BE49-F238E27FC236}">
                      <a16:creationId xmlns:a16="http://schemas.microsoft.com/office/drawing/2014/main" id="{440C3197-A982-6955-36FE-55FC38595463}"/>
                    </a:ext>
                  </a:extLst>
                </p:cNvPr>
                <p:cNvSpPr txBox="1"/>
                <p:nvPr/>
              </p:nvSpPr>
              <p:spPr>
                <a:xfrm>
                  <a:off x="9623594" y="4662469"/>
                  <a:ext cx="604346" cy="158591"/>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Azure SQL</a:t>
                  </a:r>
                </a:p>
              </p:txBody>
            </p:sp>
          </p:grpSp>
        </p:grpSp>
      </p:grpSp>
      <p:grpSp>
        <p:nvGrpSpPr>
          <p:cNvPr id="69" name="Group 68">
            <a:extLst>
              <a:ext uri="{FF2B5EF4-FFF2-40B4-BE49-F238E27FC236}">
                <a16:creationId xmlns:a16="http://schemas.microsoft.com/office/drawing/2014/main" id="{7EDBCF73-B62E-A5D3-279F-084C026F15BD}"/>
              </a:ext>
              <a:ext uri="{C183D7F6-B498-43B3-948B-1728B52AA6E4}">
                <adec:decorative xmlns:adec="http://schemas.microsoft.com/office/drawing/2017/decorative" val="1"/>
              </a:ext>
            </a:extLst>
          </p:cNvPr>
          <p:cNvGrpSpPr/>
          <p:nvPr/>
        </p:nvGrpSpPr>
        <p:grpSpPr>
          <a:xfrm>
            <a:off x="4495490" y="306480"/>
            <a:ext cx="6241416" cy="6205931"/>
            <a:chOff x="4642778" y="277890"/>
            <a:chExt cx="6241416" cy="6205931"/>
          </a:xfrm>
        </p:grpSpPr>
        <p:sp>
          <p:nvSpPr>
            <p:cNvPr id="112" name="Block Arc 111">
              <a:extLst>
                <a:ext uri="{FF2B5EF4-FFF2-40B4-BE49-F238E27FC236}">
                  <a16:creationId xmlns:a16="http://schemas.microsoft.com/office/drawing/2014/main" id="{55D5FA2F-BDB5-C876-CD66-A9E0C1C06CDB}"/>
                </a:ext>
              </a:extLst>
            </p:cNvPr>
            <p:cNvSpPr>
              <a:spLocks/>
            </p:cNvSpPr>
            <p:nvPr/>
          </p:nvSpPr>
          <p:spPr bwMode="auto">
            <a:xfrm flipH="1">
              <a:off x="4642778" y="277890"/>
              <a:ext cx="6241416" cy="6205931"/>
            </a:xfrm>
            <a:prstGeom prst="blockArc">
              <a:avLst>
                <a:gd name="adj1" fmla="val 10800000"/>
                <a:gd name="adj2" fmla="val 16198387"/>
                <a:gd name="adj3" fmla="val 30932"/>
              </a:avLst>
            </a:prstGeom>
            <a:solidFill>
              <a:srgbClr val="123245"/>
            </a:solidFill>
            <a:ln w="12700" cap="flat" cmpd="sng" algn="ctr">
              <a:solidFill>
                <a:srgbClr val="3A4953"/>
              </a:solidFill>
              <a:prstDash val="solid"/>
              <a:headEnd type="none" w="med" len="med"/>
              <a:tailEnd type="none" w="med" len="med"/>
            </a:ln>
            <a:effectLst>
              <a:outerShdw blurRad="127000" dist="127000" dir="5400000" algn="ctr" rotWithShape="0">
                <a:srgbClr val="000000">
                  <a:alpha val="25000"/>
                </a:srgbClr>
              </a:outerShdw>
            </a:effectLst>
          </p:spPr>
          <p:txBody>
            <a:bodyPr rot="0" spcFirstLastPara="0" vert="horz" wrap="square" lIns="182880" tIns="91440"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Tx/>
                <a:buNone/>
                <a:tabLst/>
                <a:defRPr/>
              </a:pPr>
              <a:endParaRPr kumimoji="0" lang="en-US" sz="1600" b="0" i="0" u="none" strike="noStrike" kern="0" cap="none" spc="0" normalizeH="0" baseline="0" noProof="0">
                <a:ln>
                  <a:noFill/>
                </a:ln>
                <a:solidFill>
                  <a:srgbClr val="C5B4E3"/>
                </a:solidFill>
                <a:effectLst/>
                <a:uLnTx/>
                <a:uFillTx/>
                <a:latin typeface="Segoe UI Semibold"/>
                <a:ea typeface="+mn-ea"/>
                <a:cs typeface="+mn-cs"/>
              </a:endParaRPr>
            </a:p>
          </p:txBody>
        </p:sp>
        <p:sp>
          <p:nvSpPr>
            <p:cNvPr id="113" name="TextBox 4172">
              <a:extLst>
                <a:ext uri="{FF2B5EF4-FFF2-40B4-BE49-F238E27FC236}">
                  <a16:creationId xmlns:a16="http://schemas.microsoft.com/office/drawing/2014/main" id="{0809DF15-184F-CAE9-3671-6DEF33216BD1}"/>
                </a:ext>
              </a:extLst>
            </p:cNvPr>
            <p:cNvSpPr txBox="1"/>
            <p:nvPr/>
          </p:nvSpPr>
          <p:spPr>
            <a:xfrm rot="2816788">
              <a:off x="9545505" y="1286235"/>
              <a:ext cx="716543" cy="16927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100" b="1" i="0" u="none" strike="noStrike" kern="1200" cap="none" spc="0" normalizeH="0" baseline="0" noProof="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Integration</a:t>
              </a:r>
            </a:p>
          </p:txBody>
        </p:sp>
        <p:grpSp>
          <p:nvGrpSpPr>
            <p:cNvPr id="114" name="Group 113">
              <a:extLst>
                <a:ext uri="{FF2B5EF4-FFF2-40B4-BE49-F238E27FC236}">
                  <a16:creationId xmlns:a16="http://schemas.microsoft.com/office/drawing/2014/main" id="{CDE7D406-AD6E-7593-47CF-16914EB111CD}"/>
                </a:ext>
              </a:extLst>
            </p:cNvPr>
            <p:cNvGrpSpPr/>
            <p:nvPr/>
          </p:nvGrpSpPr>
          <p:grpSpPr>
            <a:xfrm>
              <a:off x="8643441" y="734903"/>
              <a:ext cx="511486" cy="674646"/>
              <a:chOff x="8643441" y="734903"/>
              <a:chExt cx="511486" cy="674646"/>
            </a:xfrm>
          </p:grpSpPr>
          <p:pic>
            <p:nvPicPr>
              <p:cNvPr id="124" name="Graphic 4183">
                <a:extLst>
                  <a:ext uri="{FF2B5EF4-FFF2-40B4-BE49-F238E27FC236}">
                    <a16:creationId xmlns:a16="http://schemas.microsoft.com/office/drawing/2014/main" id="{FED011F4-FC78-D493-9700-944944AA0092}"/>
                  </a:ext>
                  <a:ext uri="{C183D7F6-B498-43B3-948B-1728B52AA6E4}">
                    <adec:decorative xmlns:adec="http://schemas.microsoft.com/office/drawing/2017/decorative" val="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643441" y="734903"/>
                <a:ext cx="511486" cy="508575"/>
              </a:xfrm>
              <a:prstGeom prst="rect">
                <a:avLst/>
              </a:prstGeom>
            </p:spPr>
          </p:pic>
          <p:sp>
            <p:nvSpPr>
              <p:cNvPr id="125" name="TextBox 4184">
                <a:extLst>
                  <a:ext uri="{FF2B5EF4-FFF2-40B4-BE49-F238E27FC236}">
                    <a16:creationId xmlns:a16="http://schemas.microsoft.com/office/drawing/2014/main" id="{1A4AB607-63C4-603F-829A-58A5E718A540}"/>
                  </a:ext>
                </a:extLst>
              </p:cNvPr>
              <p:cNvSpPr txBox="1"/>
              <p:nvPr/>
            </p:nvSpPr>
            <p:spPr>
              <a:xfrm>
                <a:off x="8742386" y="1250958"/>
                <a:ext cx="313596" cy="158591"/>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APIM</a:t>
                </a:r>
              </a:p>
            </p:txBody>
          </p:sp>
        </p:grpSp>
        <p:grpSp>
          <p:nvGrpSpPr>
            <p:cNvPr id="115" name="Group 114">
              <a:extLst>
                <a:ext uri="{FF2B5EF4-FFF2-40B4-BE49-F238E27FC236}">
                  <a16:creationId xmlns:a16="http://schemas.microsoft.com/office/drawing/2014/main" id="{AB53B0C5-2BAD-BD98-64CD-16A8D8946CD4}"/>
                </a:ext>
              </a:extLst>
            </p:cNvPr>
            <p:cNvGrpSpPr/>
            <p:nvPr/>
          </p:nvGrpSpPr>
          <p:grpSpPr>
            <a:xfrm>
              <a:off x="7877795" y="1257185"/>
              <a:ext cx="725349" cy="613498"/>
              <a:chOff x="7877795" y="1257185"/>
              <a:chExt cx="725349" cy="613498"/>
            </a:xfrm>
          </p:grpSpPr>
          <p:pic>
            <p:nvPicPr>
              <p:cNvPr id="122" name="Picture 121">
                <a:extLst>
                  <a:ext uri="{FF2B5EF4-FFF2-40B4-BE49-F238E27FC236}">
                    <a16:creationId xmlns:a16="http://schemas.microsoft.com/office/drawing/2014/main" id="{472C38FA-3A98-A553-4205-B28C38C8BE13}"/>
                  </a:ext>
                  <a:ext uri="{C183D7F6-B498-43B3-948B-1728B52AA6E4}">
                    <adec:decorative xmlns:adec="http://schemas.microsoft.com/office/drawing/2017/decorative" val="1"/>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flipV="1">
                <a:off x="7877795" y="1257185"/>
                <a:ext cx="725349" cy="378645"/>
              </a:xfrm>
              <a:prstGeom prst="rect">
                <a:avLst/>
              </a:prstGeom>
              <a:noFill/>
              <a:extLst>
                <a:ext uri="{909E8E84-426E-40DD-AFC4-6F175D3DCCD1}">
                  <a14:hiddenFill xmlns:a14="http://schemas.microsoft.com/office/drawing/2010/main">
                    <a:solidFill>
                      <a:srgbClr val="FFFFFF"/>
                    </a:solidFill>
                  </a14:hiddenFill>
                </a:ext>
              </a:extLst>
            </p:spPr>
          </p:pic>
          <p:sp>
            <p:nvSpPr>
              <p:cNvPr id="123" name="TextBox 4182">
                <a:extLst>
                  <a:ext uri="{FF2B5EF4-FFF2-40B4-BE49-F238E27FC236}">
                    <a16:creationId xmlns:a16="http://schemas.microsoft.com/office/drawing/2014/main" id="{BBEE41A9-074C-FAB3-C2D5-08D4914D5BCE}"/>
                  </a:ext>
                </a:extLst>
              </p:cNvPr>
              <p:cNvSpPr txBox="1"/>
              <p:nvPr/>
            </p:nvSpPr>
            <p:spPr>
              <a:xfrm>
                <a:off x="7937259" y="1712092"/>
                <a:ext cx="606423" cy="158591"/>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Event Grid</a:t>
                </a:r>
              </a:p>
            </p:txBody>
          </p:sp>
        </p:grpSp>
        <p:grpSp>
          <p:nvGrpSpPr>
            <p:cNvPr id="116" name="Group 115">
              <a:extLst>
                <a:ext uri="{FF2B5EF4-FFF2-40B4-BE49-F238E27FC236}">
                  <a16:creationId xmlns:a16="http://schemas.microsoft.com/office/drawing/2014/main" id="{053DF4B1-DDB6-551F-C951-9F7BBA2ED16D}"/>
                </a:ext>
              </a:extLst>
            </p:cNvPr>
            <p:cNvGrpSpPr/>
            <p:nvPr/>
          </p:nvGrpSpPr>
          <p:grpSpPr>
            <a:xfrm>
              <a:off x="8955202" y="1677748"/>
              <a:ext cx="652113" cy="706858"/>
              <a:chOff x="8955202" y="1677748"/>
              <a:chExt cx="652113" cy="706858"/>
            </a:xfrm>
          </p:grpSpPr>
          <p:pic>
            <p:nvPicPr>
              <p:cNvPr id="120" name="Picture 119">
                <a:extLst>
                  <a:ext uri="{FF2B5EF4-FFF2-40B4-BE49-F238E27FC236}">
                    <a16:creationId xmlns:a16="http://schemas.microsoft.com/office/drawing/2014/main" id="{E2FC37C5-A193-60C2-BC07-A2792B80850A}"/>
                  </a:ext>
                  <a:ext uri="{C183D7F6-B498-43B3-948B-1728B52AA6E4}">
                    <adec:decorative xmlns:adec="http://schemas.microsoft.com/office/drawing/2017/decorative" val="1"/>
                  </a:ext>
                </a:extLst>
              </p:cNvPr>
              <p:cNvPicPr>
                <a:picLocks noChangeAspect="1"/>
              </p:cNvPicPr>
              <p:nvPr/>
            </p:nvPicPr>
            <p:blipFill>
              <a:blip r:embed="rId27"/>
              <a:stretch>
                <a:fillRect/>
              </a:stretch>
            </p:blipFill>
            <p:spPr>
              <a:xfrm flipH="1">
                <a:off x="9015049" y="1677748"/>
                <a:ext cx="502752" cy="529390"/>
              </a:xfrm>
              <a:prstGeom prst="rect">
                <a:avLst/>
              </a:prstGeom>
            </p:spPr>
          </p:pic>
          <p:sp>
            <p:nvSpPr>
              <p:cNvPr id="121" name="TextBox 4180">
                <a:extLst>
                  <a:ext uri="{FF2B5EF4-FFF2-40B4-BE49-F238E27FC236}">
                    <a16:creationId xmlns:a16="http://schemas.microsoft.com/office/drawing/2014/main" id="{4DA7F016-175E-7153-98BC-D78A2684772A}"/>
                  </a:ext>
                </a:extLst>
              </p:cNvPr>
              <p:cNvSpPr txBox="1"/>
              <p:nvPr/>
            </p:nvSpPr>
            <p:spPr>
              <a:xfrm>
                <a:off x="8955202" y="2226015"/>
                <a:ext cx="652113" cy="158591"/>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Logic Apps</a:t>
                </a:r>
              </a:p>
            </p:txBody>
          </p:sp>
        </p:grpSp>
        <p:grpSp>
          <p:nvGrpSpPr>
            <p:cNvPr id="117" name="Group 116">
              <a:extLst>
                <a:ext uri="{FF2B5EF4-FFF2-40B4-BE49-F238E27FC236}">
                  <a16:creationId xmlns:a16="http://schemas.microsoft.com/office/drawing/2014/main" id="{0384470F-9120-799A-AE8B-1DCB32A105A3}"/>
                </a:ext>
              </a:extLst>
            </p:cNvPr>
            <p:cNvGrpSpPr/>
            <p:nvPr/>
          </p:nvGrpSpPr>
          <p:grpSpPr>
            <a:xfrm>
              <a:off x="9815099" y="2117102"/>
              <a:ext cx="504661" cy="640450"/>
              <a:chOff x="9815099" y="2117102"/>
              <a:chExt cx="504661" cy="640450"/>
            </a:xfrm>
          </p:grpSpPr>
          <p:pic>
            <p:nvPicPr>
              <p:cNvPr id="118" name="Picture 117">
                <a:extLst>
                  <a:ext uri="{FF2B5EF4-FFF2-40B4-BE49-F238E27FC236}">
                    <a16:creationId xmlns:a16="http://schemas.microsoft.com/office/drawing/2014/main" id="{FCC31174-814E-6987-871E-02CAA3D6860F}"/>
                  </a:ext>
                  <a:ext uri="{C183D7F6-B498-43B3-948B-1728B52AA6E4}">
                    <adec:decorative xmlns:adec="http://schemas.microsoft.com/office/drawing/2017/decorative" val="1"/>
                  </a:ext>
                </a:extLst>
              </p:cNvPr>
              <p:cNvPicPr>
                <a:picLocks noChangeAspect="1"/>
              </p:cNvPicPr>
              <p:nvPr/>
            </p:nvPicPr>
            <p:blipFill rotWithShape="1">
              <a:blip r:embed="rId28"/>
              <a:srcRect l="4674" t="9669" r="4674" b="5306"/>
              <a:stretch/>
            </p:blipFill>
            <p:spPr>
              <a:xfrm>
                <a:off x="9823779" y="2117102"/>
                <a:ext cx="447056" cy="416917"/>
              </a:xfrm>
              <a:prstGeom prst="heart">
                <a:avLst/>
              </a:prstGeom>
            </p:spPr>
          </p:pic>
          <p:sp>
            <p:nvSpPr>
              <p:cNvPr id="119" name="TextBox 4178">
                <a:extLst>
                  <a:ext uri="{FF2B5EF4-FFF2-40B4-BE49-F238E27FC236}">
                    <a16:creationId xmlns:a16="http://schemas.microsoft.com/office/drawing/2014/main" id="{ED7E8321-C3DB-D04C-8D07-7E18ADB57128}"/>
                  </a:ext>
                </a:extLst>
              </p:cNvPr>
              <p:cNvSpPr txBox="1"/>
              <p:nvPr/>
            </p:nvSpPr>
            <p:spPr>
              <a:xfrm>
                <a:off x="9815099" y="2598961"/>
                <a:ext cx="504661" cy="158591"/>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FHIR API</a:t>
                </a:r>
              </a:p>
            </p:txBody>
          </p:sp>
        </p:grpSp>
      </p:grpSp>
      <p:grpSp>
        <p:nvGrpSpPr>
          <p:cNvPr id="70" name="Group 69">
            <a:extLst>
              <a:ext uri="{FF2B5EF4-FFF2-40B4-BE49-F238E27FC236}">
                <a16:creationId xmlns:a16="http://schemas.microsoft.com/office/drawing/2014/main" id="{630F57E2-0FC5-623C-DD72-5656CADE0508}"/>
              </a:ext>
              <a:ext uri="{C183D7F6-B498-43B3-948B-1728B52AA6E4}">
                <adec:decorative xmlns:adec="http://schemas.microsoft.com/office/drawing/2017/decorative" val="1"/>
              </a:ext>
            </a:extLst>
          </p:cNvPr>
          <p:cNvGrpSpPr/>
          <p:nvPr/>
        </p:nvGrpSpPr>
        <p:grpSpPr>
          <a:xfrm>
            <a:off x="4478556" y="326035"/>
            <a:ext cx="6241416" cy="6205931"/>
            <a:chOff x="4625844" y="297445"/>
            <a:chExt cx="6241416" cy="6205931"/>
          </a:xfrm>
        </p:grpSpPr>
        <p:sp>
          <p:nvSpPr>
            <p:cNvPr id="105" name="Block Arc 104">
              <a:extLst>
                <a:ext uri="{FF2B5EF4-FFF2-40B4-BE49-F238E27FC236}">
                  <a16:creationId xmlns:a16="http://schemas.microsoft.com/office/drawing/2014/main" id="{DC481ECD-3DA7-907D-C360-20B4430749EB}"/>
                </a:ext>
              </a:extLst>
            </p:cNvPr>
            <p:cNvSpPr>
              <a:spLocks/>
            </p:cNvSpPr>
            <p:nvPr/>
          </p:nvSpPr>
          <p:spPr bwMode="auto">
            <a:xfrm flipV="1">
              <a:off x="4625844" y="297445"/>
              <a:ext cx="6241416" cy="6205931"/>
            </a:xfrm>
            <a:prstGeom prst="blockArc">
              <a:avLst>
                <a:gd name="adj1" fmla="val 10800000"/>
                <a:gd name="adj2" fmla="val 16198387"/>
                <a:gd name="adj3" fmla="val 30932"/>
              </a:avLst>
            </a:prstGeom>
            <a:solidFill>
              <a:srgbClr val="123245"/>
            </a:solidFill>
            <a:ln w="12700" cap="flat" cmpd="sng" algn="ctr">
              <a:solidFill>
                <a:srgbClr val="3A4953"/>
              </a:solidFill>
              <a:prstDash val="solid"/>
              <a:headEnd type="none" w="med" len="med"/>
              <a:tailEnd type="none" w="med" len="med"/>
            </a:ln>
            <a:effectLst>
              <a:outerShdw blurRad="127000" dist="127000" dir="5400000" algn="ctr" rotWithShape="0">
                <a:srgbClr val="000000">
                  <a:alpha val="25000"/>
                </a:srgbClr>
              </a:outerShdw>
            </a:effectLst>
          </p:spPr>
          <p:txBody>
            <a:bodyPr rot="0" spcFirstLastPara="0" vert="horz" wrap="square" lIns="182880" tIns="91440" rIns="182880" bIns="146304"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Tx/>
                <a:buNone/>
                <a:tabLst/>
                <a:defRPr/>
              </a:pPr>
              <a:endParaRPr kumimoji="0" lang="en-US" sz="1600" b="0" i="0" u="none" strike="noStrike" kern="0" cap="none" spc="0" normalizeH="0" baseline="0" noProof="0">
                <a:ln>
                  <a:noFill/>
                </a:ln>
                <a:solidFill>
                  <a:srgbClr val="C5B4E3"/>
                </a:solidFill>
                <a:effectLst/>
                <a:uLnTx/>
                <a:uFillTx/>
                <a:latin typeface="Segoe UI Semibold"/>
                <a:ea typeface="+mn-ea"/>
                <a:cs typeface="+mn-cs"/>
              </a:endParaRPr>
            </a:p>
          </p:txBody>
        </p:sp>
        <p:sp>
          <p:nvSpPr>
            <p:cNvPr id="106" name="TextBox 4146">
              <a:extLst>
                <a:ext uri="{FF2B5EF4-FFF2-40B4-BE49-F238E27FC236}">
                  <a16:creationId xmlns:a16="http://schemas.microsoft.com/office/drawing/2014/main" id="{047388A8-ED2D-9102-1F54-CA9E571CC909}"/>
                </a:ext>
              </a:extLst>
            </p:cNvPr>
            <p:cNvSpPr txBox="1"/>
            <p:nvPr/>
          </p:nvSpPr>
          <p:spPr>
            <a:xfrm rot="2582036">
              <a:off x="5452855" y="5387397"/>
              <a:ext cx="573875" cy="1692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100" b="1" i="0" u="none" strike="noStrike" kern="1200" cap="none" spc="0" normalizeH="0" baseline="0" noProof="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Analytics</a:t>
              </a:r>
            </a:p>
          </p:txBody>
        </p:sp>
        <p:grpSp>
          <p:nvGrpSpPr>
            <p:cNvPr id="107" name="Group 106">
              <a:extLst>
                <a:ext uri="{FF2B5EF4-FFF2-40B4-BE49-F238E27FC236}">
                  <a16:creationId xmlns:a16="http://schemas.microsoft.com/office/drawing/2014/main" id="{D43A21BC-7079-5B15-4A53-09F64468D087}"/>
                </a:ext>
              </a:extLst>
            </p:cNvPr>
            <p:cNvGrpSpPr/>
            <p:nvPr/>
          </p:nvGrpSpPr>
          <p:grpSpPr>
            <a:xfrm>
              <a:off x="4997165" y="3980051"/>
              <a:ext cx="1180496" cy="1180209"/>
              <a:chOff x="4997165" y="3980051"/>
              <a:chExt cx="1180496" cy="1180209"/>
            </a:xfrm>
          </p:grpSpPr>
          <p:pic>
            <p:nvPicPr>
              <p:cNvPr id="110" name="Picture 109">
                <a:extLst>
                  <a:ext uri="{FF2B5EF4-FFF2-40B4-BE49-F238E27FC236}">
                    <a16:creationId xmlns:a16="http://schemas.microsoft.com/office/drawing/2014/main" id="{35B81DA1-63CB-B343-058F-96C41CCD8C90}"/>
                  </a:ext>
                  <a:ext uri="{C183D7F6-B498-43B3-948B-1728B52AA6E4}">
                    <adec:decorative xmlns:adec="http://schemas.microsoft.com/office/drawing/2017/decorative" val="1"/>
                  </a:ext>
                </a:extLst>
              </p:cNvPr>
              <p:cNvPicPr>
                <a:picLocks noChangeAspect="1"/>
              </p:cNvPicPr>
              <p:nvPr/>
            </p:nvPicPr>
            <p:blipFill rotWithShape="1">
              <a:blip r:embed="rId29"/>
              <a:srcRect t="22691" r="71101" b="22691"/>
              <a:stretch/>
            </p:blipFill>
            <p:spPr>
              <a:xfrm>
                <a:off x="4997165" y="3980051"/>
                <a:ext cx="577539" cy="542658"/>
              </a:xfrm>
              <a:prstGeom prst="rect">
                <a:avLst/>
              </a:prstGeom>
            </p:spPr>
          </p:pic>
          <p:sp>
            <p:nvSpPr>
              <p:cNvPr id="111" name="TextBox 4155">
                <a:extLst>
                  <a:ext uri="{FF2B5EF4-FFF2-40B4-BE49-F238E27FC236}">
                    <a16:creationId xmlns:a16="http://schemas.microsoft.com/office/drawing/2014/main" id="{D905CCF4-3BB8-7497-7FE7-B3CF55D4A5EA}"/>
                  </a:ext>
                </a:extLst>
              </p:cNvPr>
              <p:cNvSpPr txBox="1"/>
              <p:nvPr/>
            </p:nvSpPr>
            <p:spPr>
              <a:xfrm>
                <a:off x="5715996" y="4914039"/>
                <a:ext cx="461665" cy="246221"/>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Microsoft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Fabric</a:t>
                </a:r>
              </a:p>
            </p:txBody>
          </p:sp>
        </p:grpSp>
        <p:sp>
          <p:nvSpPr>
            <p:cNvPr id="108" name="TextBox 4153">
              <a:extLst>
                <a:ext uri="{FF2B5EF4-FFF2-40B4-BE49-F238E27FC236}">
                  <a16:creationId xmlns:a16="http://schemas.microsoft.com/office/drawing/2014/main" id="{DDA82F56-8D78-9F81-F4A6-7FDA68420E6E}"/>
                </a:ext>
              </a:extLst>
            </p:cNvPr>
            <p:cNvSpPr txBox="1"/>
            <p:nvPr/>
          </p:nvSpPr>
          <p:spPr>
            <a:xfrm>
              <a:off x="6401068" y="5254908"/>
              <a:ext cx="743491" cy="158591"/>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Data Factory</a:t>
              </a:r>
            </a:p>
          </p:txBody>
        </p:sp>
        <p:sp>
          <p:nvSpPr>
            <p:cNvPr id="109" name="TextBox 4151">
              <a:extLst>
                <a:ext uri="{FF2B5EF4-FFF2-40B4-BE49-F238E27FC236}">
                  <a16:creationId xmlns:a16="http://schemas.microsoft.com/office/drawing/2014/main" id="{9FE0F953-01AE-3251-D147-266D8949206C}"/>
                </a:ext>
              </a:extLst>
            </p:cNvPr>
            <p:cNvSpPr txBox="1"/>
            <p:nvPr/>
          </p:nvSpPr>
          <p:spPr>
            <a:xfrm>
              <a:off x="6454379" y="6066191"/>
              <a:ext cx="392736" cy="123111"/>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err="1">
                  <a:ln>
                    <a:noFill/>
                  </a:ln>
                  <a:solidFill>
                    <a:srgbClr val="FFFFFF"/>
                  </a:solidFill>
                  <a:effectLst/>
                  <a:uLnTx/>
                  <a:uFillTx/>
                  <a:latin typeface="Segoe UI"/>
                  <a:ea typeface="+mn-ea"/>
                  <a:cs typeface="+mn-cs"/>
                </a:rPr>
                <a:t>OneLake</a:t>
              </a:r>
              <a:endParaRPr kumimoji="0" lang="en-US" sz="800" b="0" i="0" u="none" strike="noStrike" kern="1200" cap="none" spc="0" normalizeH="0" baseline="0" noProof="0">
                <a:ln>
                  <a:noFill/>
                </a:ln>
                <a:solidFill>
                  <a:srgbClr val="FFFFFF"/>
                </a:solidFill>
                <a:effectLst/>
                <a:uLnTx/>
                <a:uFillTx/>
                <a:latin typeface="Segoe UI"/>
                <a:ea typeface="+mn-ea"/>
                <a:cs typeface="+mn-cs"/>
              </a:endParaRPr>
            </a:p>
          </p:txBody>
        </p:sp>
      </p:grpSp>
      <p:pic>
        <p:nvPicPr>
          <p:cNvPr id="71" name="Picture 70">
            <a:extLst>
              <a:ext uri="{FF2B5EF4-FFF2-40B4-BE49-F238E27FC236}">
                <a16:creationId xmlns:a16="http://schemas.microsoft.com/office/drawing/2014/main" id="{404C5187-DD27-0312-F054-0946B763FBAE}"/>
              </a:ext>
              <a:ext uri="{C183D7F6-B498-43B3-948B-1728B52AA6E4}">
                <adec:decorative xmlns:adec="http://schemas.microsoft.com/office/drawing/2017/decorative" val="1"/>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611568" y="4441382"/>
            <a:ext cx="371503" cy="371503"/>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3">
            <a:extLst>
              <a:ext uri="{FF2B5EF4-FFF2-40B4-BE49-F238E27FC236}">
                <a16:creationId xmlns:a16="http://schemas.microsoft.com/office/drawing/2014/main" id="{5F78CCDA-7996-5C08-097F-21AF60CE1196}"/>
              </a:ext>
              <a:ext uri="{C183D7F6-B498-43B3-948B-1728B52AA6E4}">
                <adec:decorative xmlns:adec="http://schemas.microsoft.com/office/drawing/2017/decorative" val="1"/>
              </a:ext>
            </a:extLst>
          </p:cNvPr>
          <p:cNvSpPr txBox="1"/>
          <p:nvPr/>
        </p:nvSpPr>
        <p:spPr>
          <a:xfrm>
            <a:off x="4973260" y="4613756"/>
            <a:ext cx="371897" cy="123111"/>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Synapse</a:t>
            </a:r>
          </a:p>
        </p:txBody>
      </p:sp>
      <p:pic>
        <p:nvPicPr>
          <p:cNvPr id="73" name="Picture 72">
            <a:extLst>
              <a:ext uri="{FF2B5EF4-FFF2-40B4-BE49-F238E27FC236}">
                <a16:creationId xmlns:a16="http://schemas.microsoft.com/office/drawing/2014/main" id="{4E34107C-C32F-CC9B-CE14-3D5E56893BB1}"/>
              </a:ext>
              <a:ext uri="{C183D7F6-B498-43B3-948B-1728B52AA6E4}">
                <adec:decorative xmlns:adec="http://schemas.microsoft.com/office/drawing/2017/decorative" val="1"/>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6260258" y="5596762"/>
            <a:ext cx="419071" cy="419890"/>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73">
            <a:extLst>
              <a:ext uri="{FF2B5EF4-FFF2-40B4-BE49-F238E27FC236}">
                <a16:creationId xmlns:a16="http://schemas.microsoft.com/office/drawing/2014/main" id="{A7BF3348-CC70-7705-DEC3-0A2A5D5D4C37}"/>
              </a:ext>
              <a:ext uri="{C183D7F6-B498-43B3-948B-1728B52AA6E4}">
                <adec:decorative xmlns:adec="http://schemas.microsoft.com/office/drawing/2017/decorative" val="1"/>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6418280" y="4811371"/>
            <a:ext cx="392090" cy="392855"/>
          </a:xfrm>
          <a:prstGeom prst="rect">
            <a:avLst/>
          </a:prstGeom>
          <a:noFill/>
          <a:extLst>
            <a:ext uri="{909E8E84-426E-40DD-AFC4-6F175D3DCCD1}">
              <a14:hiddenFill xmlns:a14="http://schemas.microsoft.com/office/drawing/2010/main">
                <a:solidFill>
                  <a:srgbClr val="FFFFFF"/>
                </a:solidFill>
              </a14:hiddenFill>
            </a:ext>
          </a:extLst>
        </p:spPr>
      </p:pic>
      <p:grpSp>
        <p:nvGrpSpPr>
          <p:cNvPr id="75" name="Group 74">
            <a:extLst>
              <a:ext uri="{FF2B5EF4-FFF2-40B4-BE49-F238E27FC236}">
                <a16:creationId xmlns:a16="http://schemas.microsoft.com/office/drawing/2014/main" id="{476D9FA3-9A84-1CFA-E5F5-18F1E10DF55B}"/>
              </a:ext>
              <a:ext uri="{C183D7F6-B498-43B3-948B-1728B52AA6E4}">
                <adec:decorative xmlns:adec="http://schemas.microsoft.com/office/drawing/2017/decorative" val="1"/>
              </a:ext>
            </a:extLst>
          </p:cNvPr>
          <p:cNvGrpSpPr/>
          <p:nvPr/>
        </p:nvGrpSpPr>
        <p:grpSpPr>
          <a:xfrm>
            <a:off x="3950004" y="2967241"/>
            <a:ext cx="7325481" cy="923518"/>
            <a:chOff x="4097292" y="2938651"/>
            <a:chExt cx="7325481" cy="923518"/>
          </a:xfrm>
        </p:grpSpPr>
        <p:sp>
          <p:nvSpPr>
            <p:cNvPr id="94" name="Rectangle: Rounded Corners 93">
              <a:extLst>
                <a:ext uri="{FF2B5EF4-FFF2-40B4-BE49-F238E27FC236}">
                  <a16:creationId xmlns:a16="http://schemas.microsoft.com/office/drawing/2014/main" id="{34919CB7-D1CC-89B4-177D-77AA53C485AB}"/>
                </a:ext>
              </a:extLst>
            </p:cNvPr>
            <p:cNvSpPr>
              <a:spLocks/>
            </p:cNvSpPr>
            <p:nvPr/>
          </p:nvSpPr>
          <p:spPr bwMode="auto">
            <a:xfrm>
              <a:off x="4097292" y="2938651"/>
              <a:ext cx="7325481" cy="923518"/>
            </a:xfrm>
            <a:prstGeom prst="roundRect">
              <a:avLst>
                <a:gd name="adj" fmla="val 14305"/>
              </a:avLst>
            </a:prstGeom>
            <a:gradFill flip="none" rotWithShape="1">
              <a:gsLst>
                <a:gs pos="0">
                  <a:srgbClr val="FF5C39"/>
                </a:gs>
                <a:gs pos="100000">
                  <a:srgbClr val="49C5B1"/>
                </a:gs>
                <a:gs pos="68000">
                  <a:srgbClr val="0078D4"/>
                </a:gs>
                <a:gs pos="32000">
                  <a:srgbClr val="C03BC4"/>
                </a:gs>
              </a:gsLst>
              <a:path path="circle">
                <a:fillToRect l="100000" t="100000"/>
              </a:path>
              <a:tileRect r="-100000" b="-100000"/>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95" name="TextBox 4187">
              <a:extLst>
                <a:ext uri="{FF2B5EF4-FFF2-40B4-BE49-F238E27FC236}">
                  <a16:creationId xmlns:a16="http://schemas.microsoft.com/office/drawing/2014/main" id="{48C1E025-B1F9-18E4-588A-06AE995C0B2B}"/>
                </a:ext>
              </a:extLst>
            </p:cNvPr>
            <p:cNvSpPr txBox="1"/>
            <p:nvPr/>
          </p:nvSpPr>
          <p:spPr>
            <a:xfrm flipH="1">
              <a:off x="4254036" y="3267433"/>
              <a:ext cx="896329" cy="307777"/>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Semibold"/>
                  <a:ea typeface="+mn-ea"/>
                  <a:cs typeface="Segoe UI" panose="020B0502040204020203" pitchFamily="34" charset="0"/>
                </a:rPr>
                <a:t>Deploy alongside </a:t>
              </a:r>
            </a:p>
          </p:txBody>
        </p:sp>
        <p:grpSp>
          <p:nvGrpSpPr>
            <p:cNvPr id="96" name="Group 95">
              <a:extLst>
                <a:ext uri="{FF2B5EF4-FFF2-40B4-BE49-F238E27FC236}">
                  <a16:creationId xmlns:a16="http://schemas.microsoft.com/office/drawing/2014/main" id="{A5AB2DB7-13B2-B875-A466-EF211F9D3AE8}"/>
                </a:ext>
              </a:extLst>
            </p:cNvPr>
            <p:cNvGrpSpPr/>
            <p:nvPr/>
          </p:nvGrpSpPr>
          <p:grpSpPr>
            <a:xfrm>
              <a:off x="5153171" y="3037064"/>
              <a:ext cx="983105" cy="723327"/>
              <a:chOff x="5153171" y="3037064"/>
              <a:chExt cx="983105" cy="723327"/>
            </a:xfrm>
          </p:grpSpPr>
          <p:pic>
            <p:nvPicPr>
              <p:cNvPr id="103" name="Graphic 102">
                <a:extLst>
                  <a:ext uri="{FF2B5EF4-FFF2-40B4-BE49-F238E27FC236}">
                    <a16:creationId xmlns:a16="http://schemas.microsoft.com/office/drawing/2014/main" id="{2CCA350F-7344-39FF-7A00-6F64F66F5EAB}"/>
                  </a:ext>
                  <a:ext uri="{C183D7F6-B498-43B3-948B-1728B52AA6E4}">
                    <adec:decorative xmlns:adec="http://schemas.microsoft.com/office/drawing/2017/decorative" val="1"/>
                  </a:ext>
                </a:extLst>
              </p:cNvPr>
              <p:cNvPicPr>
                <a:picLocks noChangeAspect="1" noChangeArrowheads="1"/>
              </p:cNvPicPr>
              <p:nvPr/>
            </p:nvPicPr>
            <p:blipFill>
              <a:blip r:embed="rId33">
                <a:extLst>
                  <a:ext uri="{96DAC541-7B7A-43D3-8B79-37D633B846F1}">
                    <asvg:svgBlip xmlns:asvg="http://schemas.microsoft.com/office/drawing/2016/SVG/main" r:embed="rId34"/>
                  </a:ext>
                </a:extLst>
              </a:blip>
              <a:srcRect/>
              <a:stretch/>
            </p:blipFill>
            <p:spPr bwMode="auto">
              <a:xfrm>
                <a:off x="5438043" y="3037064"/>
                <a:ext cx="413360" cy="450669"/>
              </a:xfrm>
              <a:prstGeom prst="rect">
                <a:avLst/>
              </a:prstGeom>
              <a:noFill/>
              <a:extLst>
                <a:ext uri="{909E8E84-426E-40DD-AFC4-6F175D3DCCD1}">
                  <a14:hiddenFill xmlns:a14="http://schemas.microsoft.com/office/drawing/2010/main">
                    <a:solidFill>
                      <a:srgbClr val="FFFFFF"/>
                    </a:solidFill>
                  </a14:hiddenFill>
                </a:ext>
              </a:extLst>
            </p:spPr>
          </p:pic>
          <p:sp>
            <p:nvSpPr>
              <p:cNvPr id="104" name="TextBox 4196">
                <a:extLst>
                  <a:ext uri="{FF2B5EF4-FFF2-40B4-BE49-F238E27FC236}">
                    <a16:creationId xmlns:a16="http://schemas.microsoft.com/office/drawing/2014/main" id="{7AFBA601-E157-38B8-89BF-B17DCEEDA53D}"/>
                  </a:ext>
                </a:extLst>
              </p:cNvPr>
              <p:cNvSpPr txBox="1"/>
              <p:nvPr/>
            </p:nvSpPr>
            <p:spPr>
              <a:xfrm>
                <a:off x="5153171" y="3514170"/>
                <a:ext cx="983105" cy="246221"/>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mn-cs"/>
                  </a:rPr>
                  <a:t>Azure Kubernetes Service</a:t>
                </a:r>
              </a:p>
            </p:txBody>
          </p:sp>
        </p:grpSp>
        <p:grpSp>
          <p:nvGrpSpPr>
            <p:cNvPr id="97" name="Group 96">
              <a:extLst>
                <a:ext uri="{FF2B5EF4-FFF2-40B4-BE49-F238E27FC236}">
                  <a16:creationId xmlns:a16="http://schemas.microsoft.com/office/drawing/2014/main" id="{6F8C75A1-EC91-10CC-D08D-02CCCBEECBF0}"/>
                </a:ext>
              </a:extLst>
            </p:cNvPr>
            <p:cNvGrpSpPr/>
            <p:nvPr/>
          </p:nvGrpSpPr>
          <p:grpSpPr>
            <a:xfrm>
              <a:off x="9629424" y="3079637"/>
              <a:ext cx="484108" cy="680754"/>
              <a:chOff x="9629424" y="3079637"/>
              <a:chExt cx="484108" cy="680754"/>
            </a:xfrm>
          </p:grpSpPr>
          <p:pic>
            <p:nvPicPr>
              <p:cNvPr id="101" name="Picture 100">
                <a:extLst>
                  <a:ext uri="{FF2B5EF4-FFF2-40B4-BE49-F238E27FC236}">
                    <a16:creationId xmlns:a16="http://schemas.microsoft.com/office/drawing/2014/main" id="{8918AE2D-B733-D3C9-F27C-B6DCD5B9723C}"/>
                  </a:ext>
                  <a:ext uri="{C183D7F6-B498-43B3-948B-1728B52AA6E4}">
                    <adec:decorative xmlns:adec="http://schemas.microsoft.com/office/drawing/2017/decorative" val="1"/>
                  </a:ext>
                </a:extLst>
              </p:cNvPr>
              <p:cNvPicPr>
                <a:picLocks noChangeAspect="1"/>
              </p:cNvPicPr>
              <p:nvPr/>
            </p:nvPicPr>
            <p:blipFill rotWithShape="1">
              <a:blip r:embed="rId35"/>
              <a:srcRect l="15663" r="15663"/>
              <a:stretch/>
            </p:blipFill>
            <p:spPr>
              <a:xfrm>
                <a:off x="9652203" y="3079637"/>
                <a:ext cx="438551" cy="365523"/>
              </a:xfrm>
              <a:prstGeom prst="rect">
                <a:avLst/>
              </a:prstGeom>
            </p:spPr>
          </p:pic>
          <p:sp>
            <p:nvSpPr>
              <p:cNvPr id="102" name="TextBox 4194">
                <a:extLst>
                  <a:ext uri="{FF2B5EF4-FFF2-40B4-BE49-F238E27FC236}">
                    <a16:creationId xmlns:a16="http://schemas.microsoft.com/office/drawing/2014/main" id="{EA37521C-075A-3EC4-F592-52B8016DF6C3}"/>
                  </a:ext>
                </a:extLst>
              </p:cNvPr>
              <p:cNvSpPr txBox="1"/>
              <p:nvPr/>
            </p:nvSpPr>
            <p:spPr>
              <a:xfrm>
                <a:off x="9629424" y="3514170"/>
                <a:ext cx="484108" cy="246221"/>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mn-cs"/>
                  </a:rPr>
                  <a:t>Static </a:t>
                </a:r>
                <a:br>
                  <a:rPr kumimoji="0" lang="en-US" sz="800" b="0" i="0" u="none" strike="noStrike" kern="1200" cap="none" spc="0" normalizeH="0" baseline="0" noProof="0">
                    <a:ln>
                      <a:noFill/>
                    </a:ln>
                    <a:solidFill>
                      <a:srgbClr val="FFFFFF"/>
                    </a:solidFill>
                    <a:effectLst/>
                    <a:uLnTx/>
                    <a:uFillTx/>
                    <a:latin typeface="Segoe UI Semibold"/>
                    <a:ea typeface="+mn-ea"/>
                    <a:cs typeface="+mn-cs"/>
                  </a:rPr>
                </a:br>
                <a:r>
                  <a:rPr kumimoji="0" lang="en-US" sz="800" b="0" i="0" u="none" strike="noStrike" kern="1200" cap="none" spc="0" normalizeH="0" baseline="0" noProof="0">
                    <a:ln>
                      <a:noFill/>
                    </a:ln>
                    <a:solidFill>
                      <a:srgbClr val="FFFFFF"/>
                    </a:solidFill>
                    <a:effectLst/>
                    <a:uLnTx/>
                    <a:uFillTx/>
                    <a:latin typeface="Segoe UI Semibold"/>
                    <a:ea typeface="+mn-ea"/>
                    <a:cs typeface="+mn-cs"/>
                  </a:rPr>
                  <a:t>Web Apps</a:t>
                </a:r>
              </a:p>
            </p:txBody>
          </p:sp>
        </p:grpSp>
        <p:grpSp>
          <p:nvGrpSpPr>
            <p:cNvPr id="98" name="Group 97">
              <a:extLst>
                <a:ext uri="{FF2B5EF4-FFF2-40B4-BE49-F238E27FC236}">
                  <a16:creationId xmlns:a16="http://schemas.microsoft.com/office/drawing/2014/main" id="{0499E6C6-6DD1-01A8-D59B-453BB10AC984}"/>
                </a:ext>
              </a:extLst>
            </p:cNvPr>
            <p:cNvGrpSpPr/>
            <p:nvPr/>
          </p:nvGrpSpPr>
          <p:grpSpPr>
            <a:xfrm>
              <a:off x="10619755" y="3065266"/>
              <a:ext cx="394264" cy="695125"/>
              <a:chOff x="10619755" y="3065266"/>
              <a:chExt cx="394264" cy="695125"/>
            </a:xfrm>
          </p:grpSpPr>
          <p:sp>
            <p:nvSpPr>
              <p:cNvPr id="99" name="TextBox 4191">
                <a:extLst>
                  <a:ext uri="{FF2B5EF4-FFF2-40B4-BE49-F238E27FC236}">
                    <a16:creationId xmlns:a16="http://schemas.microsoft.com/office/drawing/2014/main" id="{D8C96FF1-5F96-6F4B-B7DB-2557B77C8EC2}"/>
                  </a:ext>
                </a:extLst>
              </p:cNvPr>
              <p:cNvSpPr txBox="1"/>
              <p:nvPr/>
            </p:nvSpPr>
            <p:spPr>
              <a:xfrm>
                <a:off x="10651778" y="3514170"/>
                <a:ext cx="330220" cy="246221"/>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Semibold"/>
                    <a:ea typeface="+mn-ea"/>
                    <a:cs typeface="+mn-cs"/>
                  </a:rPr>
                  <a:t>App </a:t>
                </a:r>
                <a:br>
                  <a:rPr kumimoji="0" lang="en-US" sz="800" b="0" i="0" u="none" strike="noStrike" kern="1200" cap="none" spc="0" normalizeH="0" baseline="0" noProof="0">
                    <a:ln>
                      <a:noFill/>
                    </a:ln>
                    <a:solidFill>
                      <a:srgbClr val="FFFFFF"/>
                    </a:solidFill>
                    <a:effectLst/>
                    <a:uLnTx/>
                    <a:uFillTx/>
                    <a:latin typeface="Segoe UI Semibold"/>
                    <a:ea typeface="+mn-ea"/>
                    <a:cs typeface="+mn-cs"/>
                  </a:rPr>
                </a:br>
                <a:r>
                  <a:rPr kumimoji="0" lang="en-US" sz="800" b="0" i="0" u="none" strike="noStrike" kern="1200" cap="none" spc="0" normalizeH="0" baseline="0" noProof="0">
                    <a:ln>
                      <a:noFill/>
                    </a:ln>
                    <a:solidFill>
                      <a:srgbClr val="FFFFFF"/>
                    </a:solidFill>
                    <a:effectLst/>
                    <a:uLnTx/>
                    <a:uFillTx/>
                    <a:latin typeface="Segoe UI Semibold"/>
                    <a:ea typeface="+mn-ea"/>
                    <a:cs typeface="+mn-cs"/>
                  </a:rPr>
                  <a:t>Service</a:t>
                </a:r>
              </a:p>
            </p:txBody>
          </p:sp>
          <p:pic>
            <p:nvPicPr>
              <p:cNvPr id="100" name="Picture 99" descr="Azure App Service - Visual Studio Marketplace">
                <a:extLst>
                  <a:ext uri="{FF2B5EF4-FFF2-40B4-BE49-F238E27FC236}">
                    <a16:creationId xmlns:a16="http://schemas.microsoft.com/office/drawing/2014/main" id="{9E10BF7D-AEFB-E9E0-DFAC-46634A9DA305}"/>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10619755" y="3065266"/>
                <a:ext cx="394264" cy="394264"/>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76" name="Group 75">
            <a:extLst>
              <a:ext uri="{FF2B5EF4-FFF2-40B4-BE49-F238E27FC236}">
                <a16:creationId xmlns:a16="http://schemas.microsoft.com/office/drawing/2014/main" id="{16E8EDFD-1039-D787-573A-5A03DF976D38}"/>
              </a:ext>
              <a:ext uri="{C183D7F6-B498-43B3-948B-1728B52AA6E4}">
                <adec:decorative xmlns:adec="http://schemas.microsoft.com/office/drawing/2017/decorative" val="1"/>
              </a:ext>
            </a:extLst>
          </p:cNvPr>
          <p:cNvGrpSpPr/>
          <p:nvPr/>
        </p:nvGrpSpPr>
        <p:grpSpPr>
          <a:xfrm>
            <a:off x="6212801" y="2011680"/>
            <a:ext cx="2834640" cy="2834640"/>
            <a:chOff x="6360089" y="1983090"/>
            <a:chExt cx="2834640" cy="2834640"/>
          </a:xfrm>
        </p:grpSpPr>
        <p:sp>
          <p:nvSpPr>
            <p:cNvPr id="79" name="Oval 78">
              <a:extLst>
                <a:ext uri="{FF2B5EF4-FFF2-40B4-BE49-F238E27FC236}">
                  <a16:creationId xmlns:a16="http://schemas.microsoft.com/office/drawing/2014/main" id="{73386FAA-BFF5-E0BD-4ECE-180F749A61F6}"/>
                </a:ext>
              </a:extLst>
            </p:cNvPr>
            <p:cNvSpPr>
              <a:spLocks/>
            </p:cNvSpPr>
            <p:nvPr/>
          </p:nvSpPr>
          <p:spPr bwMode="auto">
            <a:xfrm>
              <a:off x="6360089" y="1983090"/>
              <a:ext cx="2834640" cy="2834640"/>
            </a:xfrm>
            <a:prstGeom prst="ellipse">
              <a:avLst/>
            </a:prstGeom>
            <a:solidFill>
              <a:srgbClr val="454142"/>
            </a:solidFill>
            <a:ln>
              <a:solidFill>
                <a:schemeClr val="tx1"/>
              </a:solidFill>
              <a:headEnd type="none" w="med" len="med"/>
              <a:tailEnd type="none" w="med" len="med"/>
            </a:ln>
            <a:effectLst>
              <a:outerShdw blurRad="127000" dist="635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grpSp>
          <p:nvGrpSpPr>
            <p:cNvPr id="80" name="Group 79">
              <a:extLst>
                <a:ext uri="{FF2B5EF4-FFF2-40B4-BE49-F238E27FC236}">
                  <a16:creationId xmlns:a16="http://schemas.microsoft.com/office/drawing/2014/main" id="{7F8AA2B9-567D-4145-2925-15C4CECC9964}"/>
                </a:ext>
              </a:extLst>
            </p:cNvPr>
            <p:cNvGrpSpPr/>
            <p:nvPr/>
          </p:nvGrpSpPr>
          <p:grpSpPr>
            <a:xfrm>
              <a:off x="7490320" y="2089403"/>
              <a:ext cx="574180" cy="919716"/>
              <a:chOff x="7490320" y="2089403"/>
              <a:chExt cx="574180" cy="919716"/>
            </a:xfrm>
          </p:grpSpPr>
          <p:pic>
            <p:nvPicPr>
              <p:cNvPr id="92" name="Graphic 4211">
                <a:extLst>
                  <a:ext uri="{FF2B5EF4-FFF2-40B4-BE49-F238E27FC236}">
                    <a16:creationId xmlns:a16="http://schemas.microsoft.com/office/drawing/2014/main" id="{65525E23-6868-C655-5B83-6B5C2C885800}"/>
                  </a:ext>
                  <a:ext uri="{C183D7F6-B498-43B3-948B-1728B52AA6E4}">
                    <adec:decorative xmlns:adec="http://schemas.microsoft.com/office/drawing/2017/decorative" val="1"/>
                  </a:ext>
                </a:extLst>
              </p:cNvPr>
              <p:cNvPicPr>
                <a:picLocks noChangeAspect="1"/>
              </p:cNvPicPr>
              <p:nvPr/>
            </p:nvPicPr>
            <p:blipFill>
              <a:blip r:embed="rId37">
                <a:extLst>
                  <a:ext uri="{28A0092B-C50C-407E-A947-70E740481C1C}">
                    <a14:useLocalDpi xmlns:a14="http://schemas.microsoft.com/office/drawing/2010/main" val="0"/>
                  </a:ext>
                  <a:ext uri="{96DAC541-7B7A-43D3-8B79-37D633B846F1}">
                    <asvg:svgBlip xmlns:asvg="http://schemas.microsoft.com/office/drawing/2016/SVG/main" r:embed="rId38"/>
                  </a:ext>
                </a:extLst>
              </a:blip>
              <a:stretch>
                <a:fillRect/>
              </a:stretch>
            </p:blipFill>
            <p:spPr>
              <a:xfrm>
                <a:off x="7490320" y="2438207"/>
                <a:ext cx="574180" cy="570912"/>
              </a:xfrm>
              <a:prstGeom prst="rect">
                <a:avLst/>
              </a:prstGeom>
            </p:spPr>
          </p:pic>
          <p:sp>
            <p:nvSpPr>
              <p:cNvPr id="93" name="TextBox 4212">
                <a:extLst>
                  <a:ext uri="{FF2B5EF4-FFF2-40B4-BE49-F238E27FC236}">
                    <a16:creationId xmlns:a16="http://schemas.microsoft.com/office/drawing/2014/main" id="{DFCBA50E-03CF-2AF0-799C-0F6558C980C0}"/>
                  </a:ext>
                </a:extLst>
              </p:cNvPr>
              <p:cNvSpPr txBox="1"/>
              <p:nvPr/>
            </p:nvSpPr>
            <p:spPr>
              <a:xfrm>
                <a:off x="7506502" y="2089403"/>
                <a:ext cx="541815" cy="30777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Azure </a:t>
                </a:r>
                <a:br>
                  <a:rPr kumimoji="0" lang="en-US" sz="1000" b="0" i="0" u="none" strike="noStrike" kern="1200" cap="none" spc="0" normalizeH="0" baseline="0" noProof="0">
                    <a:ln>
                      <a:noFill/>
                    </a:ln>
                    <a:solidFill>
                      <a:srgbClr val="FFFFFF"/>
                    </a:solidFill>
                    <a:effectLst/>
                    <a:uLnTx/>
                    <a:uFillTx/>
                    <a:latin typeface="Segoe UI"/>
                    <a:ea typeface="+mn-ea"/>
                    <a:cs typeface="+mn-cs"/>
                  </a:rPr>
                </a:br>
                <a:r>
                  <a:rPr kumimoji="0" lang="en-US" sz="1000" b="0" i="0" u="none" strike="noStrike" kern="1200" cap="none" spc="0" normalizeH="0" baseline="0" noProof="0">
                    <a:ln>
                      <a:noFill/>
                    </a:ln>
                    <a:solidFill>
                      <a:srgbClr val="FFFFFF"/>
                    </a:solidFill>
                    <a:effectLst/>
                    <a:uLnTx/>
                    <a:uFillTx/>
                    <a:latin typeface="Segoe UI"/>
                    <a:ea typeface="+mn-ea"/>
                    <a:cs typeface="+mn-cs"/>
                  </a:rPr>
                  <a:t>Functions</a:t>
                </a:r>
              </a:p>
            </p:txBody>
          </p:sp>
        </p:grpSp>
        <p:grpSp>
          <p:nvGrpSpPr>
            <p:cNvPr id="81" name="Group 80">
              <a:extLst>
                <a:ext uri="{FF2B5EF4-FFF2-40B4-BE49-F238E27FC236}">
                  <a16:creationId xmlns:a16="http://schemas.microsoft.com/office/drawing/2014/main" id="{9FB28BA1-F9F0-7E51-6162-AE9695BEB80C}"/>
                </a:ext>
              </a:extLst>
            </p:cNvPr>
            <p:cNvGrpSpPr/>
            <p:nvPr/>
          </p:nvGrpSpPr>
          <p:grpSpPr>
            <a:xfrm>
              <a:off x="7200782" y="3863125"/>
              <a:ext cx="1153254" cy="866858"/>
              <a:chOff x="7200782" y="3863125"/>
              <a:chExt cx="1153254" cy="866858"/>
            </a:xfrm>
          </p:grpSpPr>
          <p:pic>
            <p:nvPicPr>
              <p:cNvPr id="90" name="Picture 89">
                <a:extLst>
                  <a:ext uri="{FF2B5EF4-FFF2-40B4-BE49-F238E27FC236}">
                    <a16:creationId xmlns:a16="http://schemas.microsoft.com/office/drawing/2014/main" id="{BFC8A064-7E1B-74D3-B652-F5C57DC6D0EF}"/>
                  </a:ext>
                  <a:ext uri="{C183D7F6-B498-43B3-948B-1728B52AA6E4}">
                    <adec:decorative xmlns:adec="http://schemas.microsoft.com/office/drawing/2017/decorative" val="1"/>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7530943" y="3863125"/>
                <a:ext cx="492933" cy="491154"/>
              </a:xfrm>
              <a:prstGeom prst="rect">
                <a:avLst/>
              </a:prstGeom>
              <a:noFill/>
              <a:extLst>
                <a:ext uri="{909E8E84-426E-40DD-AFC4-6F175D3DCCD1}">
                  <a14:hiddenFill xmlns:a14="http://schemas.microsoft.com/office/drawing/2010/main">
                    <a:solidFill>
                      <a:srgbClr val="FFFFFF"/>
                    </a:solidFill>
                  </a14:hiddenFill>
                </a:ext>
              </a:extLst>
            </p:spPr>
          </p:pic>
          <p:sp>
            <p:nvSpPr>
              <p:cNvPr id="91" name="TextBox 4210">
                <a:extLst>
                  <a:ext uri="{FF2B5EF4-FFF2-40B4-BE49-F238E27FC236}">
                    <a16:creationId xmlns:a16="http://schemas.microsoft.com/office/drawing/2014/main" id="{A09A0A46-F292-811F-25F8-B43735106F44}"/>
                  </a:ext>
                </a:extLst>
              </p:cNvPr>
              <p:cNvSpPr txBox="1"/>
              <p:nvPr/>
            </p:nvSpPr>
            <p:spPr>
              <a:xfrm>
                <a:off x="7200782" y="4407865"/>
                <a:ext cx="1153254" cy="322118"/>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srgbClr val="FFFFFF"/>
                    </a:solidFill>
                    <a:effectLst/>
                    <a:uLnTx/>
                    <a:uFillTx/>
                    <a:latin typeface="Segoe UI"/>
                    <a:ea typeface="+mn-ea"/>
                    <a:cs typeface="+mn-cs"/>
                  </a:rPr>
                  <a:t>Azure Container </a:t>
                </a:r>
                <a:br>
                  <a:rPr kumimoji="0" lang="en-US" sz="1000" b="0" i="0" u="none" strike="noStrike" kern="1200" cap="none" spc="0" normalizeH="0" baseline="0" noProof="0">
                    <a:ln>
                      <a:noFill/>
                    </a:ln>
                    <a:solidFill>
                      <a:srgbClr val="FFFFFF"/>
                    </a:solidFill>
                    <a:effectLst/>
                    <a:uLnTx/>
                    <a:uFillTx/>
                    <a:latin typeface="Segoe UI"/>
                    <a:ea typeface="+mn-ea"/>
                    <a:cs typeface="+mn-cs"/>
                  </a:rPr>
                </a:br>
                <a:r>
                  <a:rPr kumimoji="0" lang="en-US" sz="1000" b="0" i="0" u="none" strike="noStrike" kern="1200" cap="none" spc="0" normalizeH="0" baseline="0" noProof="0">
                    <a:ln>
                      <a:noFill/>
                    </a:ln>
                    <a:solidFill>
                      <a:srgbClr val="FFFFFF"/>
                    </a:solidFill>
                    <a:effectLst/>
                    <a:uLnTx/>
                    <a:uFillTx/>
                    <a:latin typeface="Segoe UI"/>
                    <a:ea typeface="+mn-ea"/>
                    <a:cs typeface="+mn-cs"/>
                  </a:rPr>
                  <a:t>Apps</a:t>
                </a:r>
              </a:p>
            </p:txBody>
          </p:sp>
        </p:grpSp>
        <p:sp>
          <p:nvSpPr>
            <p:cNvPr id="82" name="TextBox 4201">
              <a:extLst>
                <a:ext uri="{FF2B5EF4-FFF2-40B4-BE49-F238E27FC236}">
                  <a16:creationId xmlns:a16="http://schemas.microsoft.com/office/drawing/2014/main" id="{355F5F54-E0D2-5BE5-D6B1-1D0CF21CADF6}"/>
                </a:ext>
              </a:extLst>
            </p:cNvPr>
            <p:cNvSpPr txBox="1"/>
            <p:nvPr/>
          </p:nvSpPr>
          <p:spPr>
            <a:xfrm rot="16200000">
              <a:off x="6195417" y="3292688"/>
              <a:ext cx="884219" cy="215444"/>
            </a:xfrm>
            <a:prstGeom prst="rect">
              <a:avLst/>
            </a:prstGeom>
            <a:noFill/>
          </p:spPr>
          <p:txBody>
            <a:bodyPr wrap="squar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ts val="1200"/>
                </a:spcAft>
                <a:buClrTx/>
                <a:buSzPct val="90000"/>
                <a:buFontTx/>
                <a:buNone/>
                <a:tabLst/>
                <a:defRPr/>
              </a:pPr>
              <a:r>
                <a:rPr kumimoji="0" lang="en-US" sz="1400" b="1" i="0" u="none" strike="noStrike" kern="1200" cap="none" spc="0" normalizeH="0" baseline="0" noProof="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Serverless</a:t>
              </a:r>
            </a:p>
          </p:txBody>
        </p:sp>
        <p:grpSp>
          <p:nvGrpSpPr>
            <p:cNvPr id="83" name="Group 82">
              <a:extLst>
                <a:ext uri="{FF2B5EF4-FFF2-40B4-BE49-F238E27FC236}">
                  <a16:creationId xmlns:a16="http://schemas.microsoft.com/office/drawing/2014/main" id="{E12E6018-F0AE-9CBC-7801-D5665DFC2023}"/>
                </a:ext>
              </a:extLst>
            </p:cNvPr>
            <p:cNvGrpSpPr/>
            <p:nvPr/>
          </p:nvGrpSpPr>
          <p:grpSpPr>
            <a:xfrm>
              <a:off x="7119892" y="3072057"/>
              <a:ext cx="1315034" cy="662567"/>
              <a:chOff x="7137179" y="3075550"/>
              <a:chExt cx="1315034" cy="662567"/>
            </a:xfrm>
          </p:grpSpPr>
          <p:pic>
            <p:nvPicPr>
              <p:cNvPr id="84" name="Picture 83">
                <a:extLst>
                  <a:ext uri="{FF2B5EF4-FFF2-40B4-BE49-F238E27FC236}">
                    <a16:creationId xmlns:a16="http://schemas.microsoft.com/office/drawing/2014/main" id="{2AF2D32E-45A1-8974-1937-A7A6F4CB5229}"/>
                  </a:ext>
                  <a:ext uri="{C183D7F6-B498-43B3-948B-1728B52AA6E4}">
                    <adec:decorative xmlns:adec="http://schemas.microsoft.com/office/drawing/2017/decorative" val="1"/>
                  </a:ext>
                </a:extLst>
              </p:cNvPr>
              <p:cNvPicPr>
                <a:picLocks noChangeAspect="1"/>
              </p:cNvPicPr>
              <p:nvPr/>
            </p:nvPicPr>
            <p:blipFill rotWithShape="1">
              <a:blip r:embed="rId40">
                <a:extLst>
                  <a:ext uri="{BEBA8EAE-BF5A-486C-A8C5-ECC9F3942E4B}">
                    <a14:imgProps xmlns:a14="http://schemas.microsoft.com/office/drawing/2010/main">
                      <a14:imgLayer r:embed="rId41">
                        <a14:imgEffect>
                          <a14:brightnessContrast bright="100000"/>
                        </a14:imgEffect>
                      </a14:imgLayer>
                    </a14:imgProps>
                  </a:ext>
                </a:extLst>
              </a:blip>
              <a:srcRect t="21681" b="21679"/>
              <a:stretch/>
            </p:blipFill>
            <p:spPr>
              <a:xfrm>
                <a:off x="7137179" y="3075550"/>
                <a:ext cx="1315034" cy="662567"/>
              </a:xfrm>
              <a:prstGeom prst="rect">
                <a:avLst/>
              </a:prstGeom>
            </p:spPr>
          </p:pic>
          <p:pic>
            <p:nvPicPr>
              <p:cNvPr id="85" name="Picture 84">
                <a:extLst>
                  <a:ext uri="{FF2B5EF4-FFF2-40B4-BE49-F238E27FC236}">
                    <a16:creationId xmlns:a16="http://schemas.microsoft.com/office/drawing/2014/main" id="{4D002B65-F1F5-F153-2A28-C46CBA18FFD8}"/>
                  </a:ext>
                  <a:ext uri="{C183D7F6-B498-43B3-948B-1728B52AA6E4}">
                    <adec:decorative xmlns:adec="http://schemas.microsoft.com/office/drawing/2017/decorative" val="1"/>
                  </a:ext>
                </a:extLst>
              </p:cNvPr>
              <p:cNvPicPr>
                <a:picLocks noChangeAspect="1"/>
              </p:cNvPicPr>
              <p:nvPr/>
            </p:nvPicPr>
            <p:blipFill>
              <a:blip r:embed="rId42"/>
              <a:stretch>
                <a:fillRect/>
              </a:stretch>
            </p:blipFill>
            <p:spPr>
              <a:xfrm>
                <a:off x="7366027" y="3304915"/>
                <a:ext cx="205004" cy="203838"/>
              </a:xfrm>
              <a:prstGeom prst="rect">
                <a:avLst/>
              </a:prstGeom>
            </p:spPr>
          </p:pic>
          <p:pic>
            <p:nvPicPr>
              <p:cNvPr id="86" name="Picture 85">
                <a:extLst>
                  <a:ext uri="{FF2B5EF4-FFF2-40B4-BE49-F238E27FC236}">
                    <a16:creationId xmlns:a16="http://schemas.microsoft.com/office/drawing/2014/main" id="{75BA5B78-C098-5E01-34C3-AF6802CD074D}"/>
                  </a:ext>
                  <a:ext uri="{C183D7F6-B498-43B3-948B-1728B52AA6E4}">
                    <adec:decorative xmlns:adec="http://schemas.microsoft.com/office/drawing/2017/decorative" val="1"/>
                  </a:ext>
                </a:extLst>
              </p:cNvPr>
              <p:cNvPicPr>
                <a:picLocks noChangeAspect="1"/>
              </p:cNvPicPr>
              <p:nvPr/>
            </p:nvPicPr>
            <p:blipFill>
              <a:blip r:embed="rId43"/>
              <a:stretch>
                <a:fillRect/>
              </a:stretch>
            </p:blipFill>
            <p:spPr>
              <a:xfrm>
                <a:off x="8022712" y="3314805"/>
                <a:ext cx="185114" cy="184058"/>
              </a:xfrm>
              <a:prstGeom prst="rect">
                <a:avLst/>
              </a:prstGeom>
            </p:spPr>
          </p:pic>
          <p:grpSp>
            <p:nvGrpSpPr>
              <p:cNvPr id="87" name="Group 86">
                <a:extLst>
                  <a:ext uri="{FF2B5EF4-FFF2-40B4-BE49-F238E27FC236}">
                    <a16:creationId xmlns:a16="http://schemas.microsoft.com/office/drawing/2014/main" id="{B4FE41A4-F68F-8404-5214-3CD772ED3657}"/>
                  </a:ext>
                  <a:ext uri="{C183D7F6-B498-43B3-948B-1728B52AA6E4}">
                    <adec:decorative xmlns:adec="http://schemas.microsoft.com/office/drawing/2017/decorative" val="1"/>
                  </a:ext>
                </a:extLst>
              </p:cNvPr>
              <p:cNvGrpSpPr/>
              <p:nvPr/>
            </p:nvGrpSpPr>
            <p:grpSpPr>
              <a:xfrm>
                <a:off x="7569700" y="3184404"/>
                <a:ext cx="447400" cy="444857"/>
                <a:chOff x="8268275" y="3269924"/>
                <a:chExt cx="328038" cy="328038"/>
              </a:xfrm>
            </p:grpSpPr>
            <p:sp>
              <p:nvSpPr>
                <p:cNvPr id="88" name="Oval 87">
                  <a:extLst>
                    <a:ext uri="{FF2B5EF4-FFF2-40B4-BE49-F238E27FC236}">
                      <a16:creationId xmlns:a16="http://schemas.microsoft.com/office/drawing/2014/main" id="{ABF764B9-31C3-E1D1-9E56-8D1F5F317FBF}"/>
                    </a:ext>
                  </a:extLst>
                </p:cNvPr>
                <p:cNvSpPr/>
                <p:nvPr/>
              </p:nvSpPr>
              <p:spPr bwMode="auto">
                <a:xfrm>
                  <a:off x="8268275" y="3269924"/>
                  <a:ext cx="328038" cy="328038"/>
                </a:xfrm>
                <a:prstGeom prst="ellipse">
                  <a:avLst/>
                </a:prstGeom>
                <a:solidFill>
                  <a:srgbClr val="45414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pic>
              <p:nvPicPr>
                <p:cNvPr id="89" name="Picture 88">
                  <a:extLst>
                    <a:ext uri="{FF2B5EF4-FFF2-40B4-BE49-F238E27FC236}">
                      <a16:creationId xmlns:a16="http://schemas.microsoft.com/office/drawing/2014/main" id="{6B59B6CC-570D-1012-C7C9-3BCD6B43BDFB}"/>
                    </a:ext>
                    <a:ext uri="{C183D7F6-B498-43B3-948B-1728B52AA6E4}">
                      <adec:decorative xmlns:adec="http://schemas.microsoft.com/office/drawing/2017/decorative" val="1"/>
                    </a:ext>
                  </a:extLst>
                </p:cNvPr>
                <p:cNvPicPr>
                  <a:picLocks noChangeAspect="1"/>
                </p:cNvPicPr>
                <p:nvPr/>
              </p:nvPicPr>
              <p:blipFill rotWithShape="1">
                <a:blip r:embed="rId44"/>
                <a:srcRect l="12096" t="12498" r="12096" b="12498"/>
                <a:stretch/>
              </p:blipFill>
              <p:spPr>
                <a:xfrm>
                  <a:off x="8287258" y="3290446"/>
                  <a:ext cx="290074" cy="286995"/>
                </a:xfrm>
                <a:prstGeom prst="rect">
                  <a:avLst/>
                </a:prstGeom>
              </p:spPr>
            </p:pic>
          </p:grpSp>
        </p:grpSp>
      </p:grpSp>
      <p:sp>
        <p:nvSpPr>
          <p:cNvPr id="77" name="TextBox 6">
            <a:extLst>
              <a:ext uri="{FF2B5EF4-FFF2-40B4-BE49-F238E27FC236}">
                <a16:creationId xmlns:a16="http://schemas.microsoft.com/office/drawing/2014/main" id="{C78FE363-F6DA-EE85-73A6-185DEF980E5D}"/>
              </a:ext>
              <a:ext uri="{C183D7F6-B498-43B3-948B-1728B52AA6E4}">
                <adec:decorative xmlns:adec="http://schemas.microsoft.com/office/drawing/2017/decorative" val="1"/>
              </a:ext>
            </a:extLst>
          </p:cNvPr>
          <p:cNvSpPr txBox="1"/>
          <p:nvPr/>
        </p:nvSpPr>
        <p:spPr>
          <a:xfrm>
            <a:off x="6970557" y="5839155"/>
            <a:ext cx="395942" cy="123111"/>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FFFFFF"/>
                </a:solidFill>
                <a:effectLst/>
                <a:uLnTx/>
                <a:uFillTx/>
                <a:latin typeface="Segoe UI"/>
                <a:ea typeface="+mn-ea"/>
                <a:cs typeface="+mn-cs"/>
              </a:rPr>
              <a:t>Power BI</a:t>
            </a:r>
          </a:p>
        </p:txBody>
      </p:sp>
      <p:pic>
        <p:nvPicPr>
          <p:cNvPr id="78" name="Picture 77">
            <a:extLst>
              <a:ext uri="{FF2B5EF4-FFF2-40B4-BE49-F238E27FC236}">
                <a16:creationId xmlns:a16="http://schemas.microsoft.com/office/drawing/2014/main" id="{6B8116B0-FF3E-7AE2-E80E-6BC1A01DE13F}"/>
              </a:ext>
              <a:ext uri="{C183D7F6-B498-43B3-948B-1728B52AA6E4}">
                <adec:decorative xmlns:adec="http://schemas.microsoft.com/office/drawing/2017/decorative" val="1"/>
              </a:ext>
            </a:extLst>
          </p:cNvPr>
          <p:cNvPicPr>
            <a:picLocks noChangeAspect="1"/>
          </p:cNvPicPr>
          <p:nvPr/>
        </p:nvPicPr>
        <p:blipFill>
          <a:blip r:embed="rId45"/>
          <a:stretch>
            <a:fillRect/>
          </a:stretch>
        </p:blipFill>
        <p:spPr>
          <a:xfrm>
            <a:off x="6954868" y="5374139"/>
            <a:ext cx="419071" cy="419889"/>
          </a:xfrm>
          <a:prstGeom prst="rect">
            <a:avLst/>
          </a:prstGeom>
        </p:spPr>
      </p:pic>
    </p:spTree>
    <p:extLst>
      <p:ext uri="{BB962C8B-B14F-4D97-AF65-F5344CB8AC3E}">
        <p14:creationId xmlns:p14="http://schemas.microsoft.com/office/powerpoint/2010/main" val="137320863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 name="Picture 2" descr="Pricing - Functions | Microsoft Azure">
            <a:extLst>
              <a:ext uri="{FF2B5EF4-FFF2-40B4-BE49-F238E27FC236}">
                <a16:creationId xmlns:a16="http://schemas.microsoft.com/office/drawing/2014/main" id="{EC1CBAA4-1BF4-1AC9-DF2C-FB56ADF09637}"/>
              </a:ext>
            </a:extLst>
          </p:cNvPr>
          <p:cNvPicPr>
            <a:picLocks noChangeAspect="1" noChangeArrowheads="1"/>
          </p:cNvPicPr>
          <p:nvPr/>
        </p:nvPicPr>
        <p:blipFill>
          <a:blip r:embed="rId3">
            <a:alphaModFix amt="20000"/>
            <a:extLst>
              <a:ext uri="{28A0092B-C50C-407E-A947-70E740481C1C}">
                <a14:useLocalDpi xmlns:a14="http://schemas.microsoft.com/office/drawing/2010/main" val="0"/>
              </a:ext>
            </a:extLst>
          </a:blip>
          <a:srcRect/>
          <a:stretch>
            <a:fillRect/>
          </a:stretch>
        </p:blipFill>
        <p:spPr bwMode="auto">
          <a:xfrm>
            <a:off x="5718960" y="2014525"/>
            <a:ext cx="7926260" cy="4161286"/>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211480B4-0F4E-C4E9-C40C-EB0FE2100CE6}"/>
              </a:ext>
            </a:extLst>
          </p:cNvPr>
          <p:cNvPicPr>
            <a:picLocks noChangeAspect="1"/>
          </p:cNvPicPr>
          <p:nvPr/>
        </p:nvPicPr>
        <p:blipFill>
          <a:blip r:embed="rId4">
            <a:alphaModFix amt="20000"/>
          </a:blip>
          <a:stretch>
            <a:fillRect/>
          </a:stretch>
        </p:blipFill>
        <p:spPr>
          <a:xfrm>
            <a:off x="4009851" y="0"/>
            <a:ext cx="8429071" cy="6858000"/>
          </a:xfrm>
          <a:prstGeom prst="rect">
            <a:avLst/>
          </a:prstGeom>
        </p:spPr>
      </p:pic>
      <p:sp>
        <p:nvSpPr>
          <p:cNvPr id="9" name="TextBox 8">
            <a:extLst>
              <a:ext uri="{FF2B5EF4-FFF2-40B4-BE49-F238E27FC236}">
                <a16:creationId xmlns:a16="http://schemas.microsoft.com/office/drawing/2014/main" id="{316793F1-B972-8EED-0FCF-8A3CBD9E5A71}"/>
              </a:ext>
            </a:extLst>
          </p:cNvPr>
          <p:cNvSpPr txBox="1"/>
          <p:nvPr/>
        </p:nvSpPr>
        <p:spPr>
          <a:xfrm>
            <a:off x="256592" y="1208411"/>
            <a:ext cx="11678816" cy="473975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4400">
                <a:gradFill flip="none" rotWithShape="1">
                  <a:gsLst>
                    <a:gs pos="0">
                      <a:srgbClr val="D59ED7"/>
                    </a:gs>
                    <a:gs pos="68000">
                      <a:srgbClr val="8DC8E8"/>
                    </a:gs>
                  </a:gsLst>
                  <a:lin ang="10800000" scaled="1"/>
                  <a:tileRect/>
                </a:gradFill>
              </a:rPr>
              <a:t>“Azure Functions is a serverless computing service offered by Microsoft Azure that allows developers to execute small units of code, known as functions, without the need to manage the underlying server infrastructure, commonly referred to as </a:t>
            </a:r>
            <a:r>
              <a:rPr lang="en-US" sz="4400" err="1">
                <a:gradFill flip="none" rotWithShape="1">
                  <a:gsLst>
                    <a:gs pos="0">
                      <a:srgbClr val="D59ED7"/>
                    </a:gs>
                    <a:gs pos="68000">
                      <a:srgbClr val="8DC8E8"/>
                    </a:gs>
                  </a:gsLst>
                  <a:lin ang="10800000" scaled="1"/>
                  <a:tileRect/>
                </a:gradFill>
              </a:rPr>
              <a:t>FaaS</a:t>
            </a:r>
            <a:r>
              <a:rPr lang="en-US" sz="4400">
                <a:gradFill flip="none" rotWithShape="1">
                  <a:gsLst>
                    <a:gs pos="0">
                      <a:srgbClr val="D59ED7"/>
                    </a:gs>
                    <a:gs pos="68000">
                      <a:srgbClr val="8DC8E8"/>
                    </a:gs>
                  </a:gsLst>
                  <a:lin ang="10800000" scaled="1"/>
                  <a:tileRect/>
                </a:gradFill>
              </a:rPr>
              <a:t> (Functions as a Service).”</a:t>
            </a:r>
          </a:p>
        </p:txBody>
      </p:sp>
      <p:sp>
        <p:nvSpPr>
          <p:cNvPr id="3" name="Rectangle: Rounded Corners 2">
            <a:extLst>
              <a:ext uri="{FF2B5EF4-FFF2-40B4-BE49-F238E27FC236}">
                <a16:creationId xmlns:a16="http://schemas.microsoft.com/office/drawing/2014/main" id="{BC4248AE-88BE-8192-40A2-E11648A6B9CF}"/>
              </a:ext>
            </a:extLst>
          </p:cNvPr>
          <p:cNvSpPr/>
          <p:nvPr/>
        </p:nvSpPr>
        <p:spPr bwMode="auto">
          <a:xfrm>
            <a:off x="174171" y="784826"/>
            <a:ext cx="11761237" cy="5586928"/>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spTree>
    <p:extLst>
      <p:ext uri="{BB962C8B-B14F-4D97-AF65-F5344CB8AC3E}">
        <p14:creationId xmlns:p14="http://schemas.microsoft.com/office/powerpoint/2010/main" val="82223764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18DF7BD-4657-8213-20AC-B04640590F53}"/>
              </a:ext>
            </a:extLst>
          </p:cNvPr>
          <p:cNvSpPr txBox="1"/>
          <p:nvPr/>
        </p:nvSpPr>
        <p:spPr>
          <a:xfrm>
            <a:off x="671804" y="221408"/>
            <a:ext cx="4292082"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2" name="Title 1">
            <a:extLst>
              <a:ext uri="{FF2B5EF4-FFF2-40B4-BE49-F238E27FC236}">
                <a16:creationId xmlns:a16="http://schemas.microsoft.com/office/drawing/2014/main" id="{BA32D035-4726-8481-19FA-59B3ED8E7F18}"/>
              </a:ext>
            </a:extLst>
          </p:cNvPr>
          <p:cNvSpPr>
            <a:spLocks noGrp="1"/>
          </p:cNvSpPr>
          <p:nvPr>
            <p:ph type="title"/>
          </p:nvPr>
        </p:nvSpPr>
        <p:spPr>
          <a:xfrm>
            <a:off x="741806" y="280239"/>
            <a:ext cx="8968487" cy="451460"/>
          </a:xfrm>
        </p:spPr>
        <p:txBody>
          <a:bodyPr/>
          <a:lstStyle/>
          <a:p>
            <a:r>
              <a:rPr lang="en-US"/>
              <a:t>Key benefits and features of Azure Functions</a:t>
            </a:r>
            <a:endParaRPr lang="uk-UA"/>
          </a:p>
        </p:txBody>
      </p:sp>
      <p:sp>
        <p:nvSpPr>
          <p:cNvPr id="3" name="Rounded Rectangle 12">
            <a:extLst>
              <a:ext uri="{FF2B5EF4-FFF2-40B4-BE49-F238E27FC236}">
                <a16:creationId xmlns:a16="http://schemas.microsoft.com/office/drawing/2014/main" id="{40AF174C-61E3-B81D-1F42-702F9CD93F9D}"/>
              </a:ext>
            </a:extLst>
          </p:cNvPr>
          <p:cNvSpPr/>
          <p:nvPr/>
        </p:nvSpPr>
        <p:spPr>
          <a:xfrm>
            <a:off x="176814" y="950512"/>
            <a:ext cx="11654402" cy="5627244"/>
          </a:xfrm>
          <a:prstGeom prst="roundRect">
            <a:avLst>
              <a:gd name="adj" fmla="val 345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cs typeface="Segoe UI" pitchFamily="34" charset="0"/>
            </a:endParaRPr>
          </a:p>
        </p:txBody>
      </p:sp>
      <p:graphicFrame>
        <p:nvGraphicFramePr>
          <p:cNvPr id="4" name="Table 3">
            <a:extLst>
              <a:ext uri="{FF2B5EF4-FFF2-40B4-BE49-F238E27FC236}">
                <a16:creationId xmlns:a16="http://schemas.microsoft.com/office/drawing/2014/main" id="{5C6B4235-B813-46DF-A058-866BA0C2C57F}"/>
              </a:ext>
            </a:extLst>
          </p:cNvPr>
          <p:cNvGraphicFramePr/>
          <p:nvPr>
            <p:extLst>
              <p:ext uri="{D42A27DB-BD31-4B8C-83A1-F6EECF244321}">
                <p14:modId xmlns:p14="http://schemas.microsoft.com/office/powerpoint/2010/main" val="3918576435"/>
              </p:ext>
            </p:extLst>
          </p:nvPr>
        </p:nvGraphicFramePr>
        <p:xfrm>
          <a:off x="774953" y="950512"/>
          <a:ext cx="10987978" cy="5627245"/>
        </p:xfrm>
        <a:graphic>
          <a:graphicData uri="http://schemas.openxmlformats.org/drawingml/2006/table">
            <a:tbl>
              <a:tblPr/>
              <a:tblGrid>
                <a:gridCol w="1924122">
                  <a:extLst>
                    <a:ext uri="{9D8B030D-6E8A-4147-A177-3AD203B41FA5}">
                      <a16:colId xmlns:a16="http://schemas.microsoft.com/office/drawing/2014/main" val="39771143"/>
                    </a:ext>
                  </a:extLst>
                </a:gridCol>
                <a:gridCol w="9063856">
                  <a:extLst>
                    <a:ext uri="{9D8B030D-6E8A-4147-A177-3AD203B41FA5}">
                      <a16:colId xmlns:a16="http://schemas.microsoft.com/office/drawing/2014/main" val="1310853679"/>
                    </a:ext>
                  </a:extLst>
                </a:gridCol>
              </a:tblGrid>
              <a:tr h="323640">
                <a:tc>
                  <a:txBody>
                    <a:bodyPr/>
                    <a:lstStyle/>
                    <a:p>
                      <a:pPr algn="l" fontAlgn="t"/>
                      <a:r>
                        <a:rPr lang="en-US" sz="1500" b="1" i="0" u="none" strike="noStrike">
                          <a:solidFill>
                            <a:schemeClr val="tx1"/>
                          </a:solidFill>
                          <a:effectLst/>
                          <a:latin typeface="+mn-lt"/>
                        </a:rPr>
                        <a:t>Features</a:t>
                      </a:r>
                    </a:p>
                  </a:txBody>
                  <a:tcPr marL="45720" marR="45720" anchor="ctr">
                    <a:lnL>
                      <a:noFill/>
                    </a:lnL>
                    <a:lnR>
                      <a:noFill/>
                    </a:lnR>
                    <a:lnT>
                      <a:noFill/>
                    </a:lnT>
                    <a:lnB>
                      <a:noFill/>
                    </a:lnB>
                    <a:noFill/>
                  </a:tcPr>
                </a:tc>
                <a:tc>
                  <a:txBody>
                    <a:bodyPr/>
                    <a:lstStyle/>
                    <a:p>
                      <a:pPr algn="l" fontAlgn="t"/>
                      <a:r>
                        <a:rPr lang="en-US" sz="1500" b="1" i="0" u="none" strike="noStrike">
                          <a:solidFill>
                            <a:schemeClr val="tx1"/>
                          </a:solidFill>
                          <a:effectLst/>
                          <a:latin typeface="+mn-lt"/>
                        </a:rPr>
                        <a:t>Benefits</a:t>
                      </a:r>
                    </a:p>
                  </a:txBody>
                  <a:tcPr marL="45720" marR="45720" anchor="ctr">
                    <a:lnL>
                      <a:noFill/>
                    </a:lnL>
                    <a:lnR>
                      <a:noFill/>
                    </a:lnR>
                    <a:lnT>
                      <a:noFill/>
                    </a:lnT>
                    <a:lnB>
                      <a:noFill/>
                    </a:lnB>
                    <a:noFill/>
                  </a:tcPr>
                </a:tc>
                <a:extLst>
                  <a:ext uri="{0D108BD9-81ED-4DB2-BD59-A6C34878D82A}">
                    <a16:rowId xmlns:a16="http://schemas.microsoft.com/office/drawing/2014/main" val="1113037370"/>
                  </a:ext>
                </a:extLst>
              </a:tr>
              <a:tr h="1260917">
                <a:tc>
                  <a:txBody>
                    <a:bodyPr/>
                    <a:lstStyle/>
                    <a:p>
                      <a:pPr marL="0" algn="l" defTabSz="932742" rtl="0" eaLnBrk="1" fontAlgn="t" latinLnBrk="0" hangingPunct="1"/>
                      <a:r>
                        <a:rPr lang="en-US" sz="1500" b="1" i="0" u="none" strike="noStrike" kern="1200">
                          <a:gradFill>
                            <a:gsLst>
                              <a:gs pos="0">
                                <a:srgbClr val="D59ED7"/>
                              </a:gs>
                              <a:gs pos="68000">
                                <a:srgbClr val="8DC8E8"/>
                              </a:gs>
                            </a:gsLst>
                            <a:lin ang="10800000" scaled="1"/>
                          </a:gradFill>
                          <a:effectLst/>
                          <a:latin typeface="+mn-lt"/>
                          <a:ea typeface="+mn-ea"/>
                          <a:cs typeface="+mn-cs"/>
                        </a:rPr>
                        <a:t>Serverless architecture</a:t>
                      </a:r>
                    </a:p>
                  </a:txBody>
                  <a:tcPr marL="45720" marR="45720" anchor="ctr">
                    <a:lnL>
                      <a:noFill/>
                    </a:lnL>
                    <a:lnR>
                      <a:noFill/>
                    </a:lnR>
                    <a:lnT>
                      <a:noFill/>
                    </a:lnT>
                    <a:lnB w="12700" cap="flat" cmpd="sng" algn="ctr">
                      <a:solidFill>
                        <a:srgbClr val="3A4953"/>
                      </a:solidFill>
                      <a:prstDash val="solid"/>
                      <a:round/>
                      <a:headEnd type="none" w="med" len="med"/>
                      <a:tailEnd type="none" w="med" len="med"/>
                    </a:lnB>
                    <a:noFill/>
                  </a:tcPr>
                </a:tc>
                <a:tc>
                  <a:txBody>
                    <a:bodyPr/>
                    <a:lstStyle/>
                    <a:p>
                      <a:pPr marL="0" lvl="1" algn="l" defTabSz="759842" rtl="0" eaLnBrk="1" fontAlgn="b" latinLnBrk="0" hangingPunct="1"/>
                      <a:r>
                        <a:rPr lang="en-US" sz="1500" b="0" i="0" u="none" strike="noStrike" kern="1200">
                          <a:solidFill>
                            <a:schemeClr val="tx1"/>
                          </a:solidFill>
                          <a:effectLst/>
                          <a:latin typeface="+mn-lt"/>
                          <a:ea typeface="+mn-ea"/>
                          <a:cs typeface="+mn-cs"/>
                        </a:rPr>
                        <a:t>Azure Functions abstracts the complexities of server management, allowing developers to focus solely on writing code. The cloud provider handles the provisioning, scaling, and management of the infrastructure needed to run the functions</a:t>
                      </a:r>
                    </a:p>
                  </a:txBody>
                  <a:tcPr marL="45720" marR="45720" anchor="ctr">
                    <a:lnL>
                      <a:noFill/>
                    </a:lnL>
                    <a:lnR>
                      <a:noFill/>
                    </a:lnR>
                    <a:lnT>
                      <a:noFill/>
                    </a:lnT>
                    <a:lnB w="12700" cap="flat" cmpd="sng" algn="ctr">
                      <a:solidFill>
                        <a:srgbClr val="3A4953"/>
                      </a:solidFill>
                      <a:prstDash val="solid"/>
                      <a:round/>
                      <a:headEnd type="none" w="med" len="med"/>
                      <a:tailEnd type="none" w="med" len="med"/>
                    </a:lnB>
                    <a:noFill/>
                  </a:tcPr>
                </a:tc>
                <a:extLst>
                  <a:ext uri="{0D108BD9-81ED-4DB2-BD59-A6C34878D82A}">
                    <a16:rowId xmlns:a16="http://schemas.microsoft.com/office/drawing/2014/main" val="4183534654"/>
                  </a:ext>
                </a:extLst>
              </a:tr>
              <a:tr h="849587">
                <a:tc>
                  <a:txBody>
                    <a:bodyPr/>
                    <a:lstStyle/>
                    <a:p>
                      <a:pPr marL="0" algn="l" defTabSz="932742" rtl="0" eaLnBrk="1" fontAlgn="t" latinLnBrk="0" hangingPunct="1"/>
                      <a:r>
                        <a:rPr lang="en-US" sz="1500" b="1" i="0" u="none" strike="noStrike" kern="1200">
                          <a:gradFill>
                            <a:gsLst>
                              <a:gs pos="0">
                                <a:srgbClr val="D59ED7"/>
                              </a:gs>
                              <a:gs pos="68000">
                                <a:srgbClr val="8DC8E8"/>
                              </a:gs>
                            </a:gsLst>
                            <a:lin ang="10800000" scaled="1"/>
                          </a:gradFill>
                          <a:effectLst/>
                          <a:latin typeface="+mn-lt"/>
                          <a:ea typeface="+mn-ea"/>
                          <a:cs typeface="+mn-cs"/>
                        </a:rPr>
                        <a:t>Event-driven execution</a:t>
                      </a:r>
                    </a:p>
                  </a:txBody>
                  <a:tcPr marL="45720" marR="45720" anchor="ctr">
                    <a:lnL>
                      <a:noFill/>
                    </a:lnL>
                    <a:lnR>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l" fontAlgn="b"/>
                      <a:r>
                        <a:rPr lang="en-US" sz="1500" b="0" i="0" u="none" strike="noStrike">
                          <a:effectLst/>
                          <a:latin typeface="+mn-lt"/>
                        </a:rPr>
                        <a:t>Functions are triggered by specific events or inputs, such as HTTP requests, timer schedules, or changes in data storage. This makes Azure Functions ideal for building reactive, event-driven applications</a:t>
                      </a:r>
                    </a:p>
                  </a:txBody>
                  <a:tcPr marL="45720" marR="45720" anchor="ctr">
                    <a:lnL>
                      <a:noFill/>
                    </a:lnL>
                    <a:lnR>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extLst>
                  <a:ext uri="{0D108BD9-81ED-4DB2-BD59-A6C34878D82A}">
                    <a16:rowId xmlns:a16="http://schemas.microsoft.com/office/drawing/2014/main" val="3783391519"/>
                  </a:ext>
                </a:extLst>
              </a:tr>
              <a:tr h="1260917">
                <a:tc>
                  <a:txBody>
                    <a:bodyPr/>
                    <a:lstStyle/>
                    <a:p>
                      <a:pPr marL="0" algn="l" defTabSz="932742" rtl="0" eaLnBrk="1" fontAlgn="t" latinLnBrk="0" hangingPunct="1"/>
                      <a:r>
                        <a:rPr lang="en-US" sz="1500" b="1" i="0" u="none" strike="noStrike" kern="1200">
                          <a:gradFill>
                            <a:gsLst>
                              <a:gs pos="0">
                                <a:srgbClr val="D59ED7"/>
                              </a:gs>
                              <a:gs pos="68000">
                                <a:srgbClr val="8DC8E8"/>
                              </a:gs>
                            </a:gsLst>
                            <a:lin ang="10800000" scaled="1"/>
                          </a:gradFill>
                          <a:effectLst/>
                          <a:latin typeface="+mn-lt"/>
                          <a:ea typeface="+mn-ea"/>
                          <a:cs typeface="+mn-cs"/>
                        </a:rPr>
                        <a:t>Cost efficiency</a:t>
                      </a:r>
                    </a:p>
                  </a:txBody>
                  <a:tcPr marL="45720" marR="45720" anchor="ctr">
                    <a:lnL>
                      <a:noFill/>
                    </a:lnL>
                    <a:lnR>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l" fontAlgn="b"/>
                      <a:r>
                        <a:rPr lang="en-US" sz="1467" b="0" i="0" kern="1200">
                          <a:solidFill>
                            <a:schemeClr val="tx1"/>
                          </a:solidFill>
                          <a:effectLst/>
                          <a:latin typeface="+mn-lt"/>
                          <a:ea typeface="+mn-ea"/>
                          <a:cs typeface="+mn-cs"/>
                        </a:rPr>
                        <a:t>With a pay-as-you-go pricing model, users only pay for the compute resources consumed during function execution. This model eliminates costs associated with idle resources, making it a cost-effective solution for variable workloads</a:t>
                      </a:r>
                      <a:endParaRPr lang="en-US" sz="1500" b="0" i="0" u="none" strike="noStrike">
                        <a:effectLst/>
                        <a:latin typeface="+mn-lt"/>
                      </a:endParaRPr>
                    </a:p>
                  </a:txBody>
                  <a:tcPr marL="45720" marR="45720" anchor="ctr">
                    <a:lnL>
                      <a:noFill/>
                    </a:lnL>
                    <a:lnR>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extLst>
                  <a:ext uri="{0D108BD9-81ED-4DB2-BD59-A6C34878D82A}">
                    <a16:rowId xmlns:a16="http://schemas.microsoft.com/office/drawing/2014/main" val="162151963"/>
                  </a:ext>
                </a:extLst>
              </a:tr>
              <a:tr h="966092">
                <a:tc>
                  <a:txBody>
                    <a:bodyPr/>
                    <a:lstStyle/>
                    <a:p>
                      <a:pPr marL="0" algn="l" defTabSz="932742" rtl="0" eaLnBrk="1" fontAlgn="t" latinLnBrk="0" hangingPunct="1"/>
                      <a:r>
                        <a:rPr lang="en-US" sz="1500" b="1" i="0" u="none" strike="noStrike" kern="1200">
                          <a:gradFill>
                            <a:gsLst>
                              <a:gs pos="0">
                                <a:srgbClr val="D59ED7"/>
                              </a:gs>
                              <a:gs pos="68000">
                                <a:srgbClr val="8DC8E8"/>
                              </a:gs>
                            </a:gsLst>
                            <a:lin ang="10800000" scaled="1"/>
                          </a:gradFill>
                          <a:effectLst/>
                          <a:latin typeface="+mn-lt"/>
                          <a:ea typeface="+mn-ea"/>
                          <a:cs typeface="+mn-cs"/>
                        </a:rPr>
                        <a:t>Scalability</a:t>
                      </a:r>
                    </a:p>
                  </a:txBody>
                  <a:tcPr marL="45720" marR="45720" anchor="ctr">
                    <a:lnL>
                      <a:noFill/>
                    </a:lnL>
                    <a:lnR>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l" fontAlgn="b"/>
                      <a:r>
                        <a:rPr lang="en-US" sz="1500" b="0" i="0" u="none" strike="noStrike">
                          <a:effectLst/>
                          <a:latin typeface="+mn-lt"/>
                        </a:rPr>
                        <a:t>Azure Functions can automatically scale out to handle increased demand, ensuring that applications can accommodate varying workloads without manual intervention</a:t>
                      </a:r>
                    </a:p>
                  </a:txBody>
                  <a:tcPr marL="45720" marR="45720" anchor="ctr">
                    <a:lnL>
                      <a:noFill/>
                    </a:lnL>
                    <a:lnR>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extLst>
                  <a:ext uri="{0D108BD9-81ED-4DB2-BD59-A6C34878D82A}">
                    <a16:rowId xmlns:a16="http://schemas.microsoft.com/office/drawing/2014/main" val="463217290"/>
                  </a:ext>
                </a:extLst>
              </a:tr>
              <a:tr h="966092">
                <a:tc>
                  <a:txBody>
                    <a:bodyPr/>
                    <a:lstStyle/>
                    <a:p>
                      <a:pPr marL="0" algn="l" defTabSz="932742" rtl="0" eaLnBrk="1" fontAlgn="t" latinLnBrk="0" hangingPunct="1"/>
                      <a:r>
                        <a:rPr lang="en-US" sz="1500" b="1" i="0" u="none" strike="noStrike" kern="1200">
                          <a:gradFill>
                            <a:gsLst>
                              <a:gs pos="0">
                                <a:srgbClr val="D59ED7"/>
                              </a:gs>
                              <a:gs pos="68000">
                                <a:srgbClr val="8DC8E8"/>
                              </a:gs>
                            </a:gsLst>
                            <a:lin ang="10800000" scaled="1"/>
                          </a:gradFill>
                          <a:effectLst/>
                          <a:latin typeface="+mn-lt"/>
                          <a:ea typeface="+mn-ea"/>
                          <a:cs typeface="+mn-cs"/>
                        </a:rPr>
                        <a:t>Language support</a:t>
                      </a:r>
                    </a:p>
                  </a:txBody>
                  <a:tcPr marL="45720" marR="45720" anchor="ctr">
                    <a:lnL>
                      <a:noFill/>
                    </a:lnL>
                    <a:lnR>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l" fontAlgn="b"/>
                      <a:r>
                        <a:rPr lang="en-US" sz="1467" b="0" i="0" kern="1200" dirty="0">
                          <a:solidFill>
                            <a:schemeClr val="tx1"/>
                          </a:solidFill>
                          <a:effectLst/>
                          <a:latin typeface="+mn-lt"/>
                          <a:ea typeface="+mn-ea"/>
                          <a:cs typeface="+mn-cs"/>
                        </a:rPr>
                        <a:t>Azure Functions supports multiple programming languages, including C#, JavaScript, Python, and PowerShell, providing flexibility for developers to use their preferred language</a:t>
                      </a:r>
                      <a:endParaRPr lang="en-US" sz="1500" b="0" i="0" u="none" strike="noStrike" dirty="0">
                        <a:effectLst/>
                        <a:latin typeface="+mn-lt"/>
                      </a:endParaRPr>
                    </a:p>
                  </a:txBody>
                  <a:tcPr marL="45720" marR="45720" anchor="ctr">
                    <a:lnL>
                      <a:noFill/>
                    </a:lnL>
                    <a:lnR>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extLst>
                  <a:ext uri="{0D108BD9-81ED-4DB2-BD59-A6C34878D82A}">
                    <a16:rowId xmlns:a16="http://schemas.microsoft.com/office/drawing/2014/main" val="981331081"/>
                  </a:ext>
                </a:extLst>
              </a:tr>
            </a:tbl>
          </a:graphicData>
        </a:graphic>
      </p:graphicFrame>
      <p:cxnSp>
        <p:nvCxnSpPr>
          <p:cNvPr id="5" name="Straight Arrow Connector 4">
            <a:extLst>
              <a:ext uri="{FF2B5EF4-FFF2-40B4-BE49-F238E27FC236}">
                <a16:creationId xmlns:a16="http://schemas.microsoft.com/office/drawing/2014/main" id="{2C799A6D-8F4C-7E28-2AE2-BB905B0D1A05}"/>
              </a:ext>
              <a:ext uri="{C183D7F6-B498-43B3-948B-1728B52AA6E4}">
                <adec:decorative xmlns:adec="http://schemas.microsoft.com/office/drawing/2017/decorative" val="1"/>
              </a:ext>
            </a:extLst>
          </p:cNvPr>
          <p:cNvCxnSpPr>
            <a:cxnSpLocks/>
          </p:cNvCxnSpPr>
          <p:nvPr/>
        </p:nvCxnSpPr>
        <p:spPr>
          <a:xfrm>
            <a:off x="602011" y="1375372"/>
            <a:ext cx="10987978" cy="0"/>
          </a:xfrm>
          <a:prstGeom prst="straightConnector1">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317043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190222-A587-B1E3-6602-E6039AFF21E8}"/>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D2B0231D-891B-7D29-11A6-101F0A4A610C}"/>
              </a:ext>
            </a:extLst>
          </p:cNvPr>
          <p:cNvSpPr txBox="1"/>
          <p:nvPr/>
        </p:nvSpPr>
        <p:spPr>
          <a:xfrm>
            <a:off x="671804" y="221408"/>
            <a:ext cx="1455576"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2" name="Title 1">
            <a:extLst>
              <a:ext uri="{FF2B5EF4-FFF2-40B4-BE49-F238E27FC236}">
                <a16:creationId xmlns:a16="http://schemas.microsoft.com/office/drawing/2014/main" id="{6D526171-3A6F-6853-219F-22665C87D471}"/>
              </a:ext>
            </a:extLst>
          </p:cNvPr>
          <p:cNvSpPr>
            <a:spLocks noGrp="1"/>
          </p:cNvSpPr>
          <p:nvPr>
            <p:ph type="title"/>
          </p:nvPr>
        </p:nvSpPr>
        <p:spPr>
          <a:xfrm>
            <a:off x="741806" y="280239"/>
            <a:ext cx="8968487" cy="451460"/>
          </a:xfrm>
        </p:spPr>
        <p:txBody>
          <a:bodyPr/>
          <a:lstStyle/>
          <a:p>
            <a:r>
              <a:rPr lang="en-US"/>
              <a:t>Benefits of using PowerShell</a:t>
            </a:r>
            <a:endParaRPr lang="uk-UA"/>
          </a:p>
        </p:txBody>
      </p:sp>
      <p:sp>
        <p:nvSpPr>
          <p:cNvPr id="3" name="Rounded Rectangle 12">
            <a:extLst>
              <a:ext uri="{FF2B5EF4-FFF2-40B4-BE49-F238E27FC236}">
                <a16:creationId xmlns:a16="http://schemas.microsoft.com/office/drawing/2014/main" id="{32EB7B05-2777-1A36-25AC-3A235ED38675}"/>
              </a:ext>
            </a:extLst>
          </p:cNvPr>
          <p:cNvSpPr/>
          <p:nvPr/>
        </p:nvSpPr>
        <p:spPr>
          <a:xfrm>
            <a:off x="176814" y="950512"/>
            <a:ext cx="11654402" cy="5627244"/>
          </a:xfrm>
          <a:prstGeom prst="roundRect">
            <a:avLst>
              <a:gd name="adj" fmla="val 345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cs typeface="Segoe UI" pitchFamily="34" charset="0"/>
            </a:endParaRPr>
          </a:p>
        </p:txBody>
      </p:sp>
      <p:graphicFrame>
        <p:nvGraphicFramePr>
          <p:cNvPr id="4" name="Table 3">
            <a:extLst>
              <a:ext uri="{FF2B5EF4-FFF2-40B4-BE49-F238E27FC236}">
                <a16:creationId xmlns:a16="http://schemas.microsoft.com/office/drawing/2014/main" id="{D59C0F45-D651-968D-EBBC-5C6096E26FA8}"/>
              </a:ext>
            </a:extLst>
          </p:cNvPr>
          <p:cNvGraphicFramePr/>
          <p:nvPr>
            <p:extLst>
              <p:ext uri="{D42A27DB-BD31-4B8C-83A1-F6EECF244321}">
                <p14:modId xmlns:p14="http://schemas.microsoft.com/office/powerpoint/2010/main" val="4262964102"/>
              </p:ext>
            </p:extLst>
          </p:nvPr>
        </p:nvGraphicFramePr>
        <p:xfrm>
          <a:off x="774953" y="950512"/>
          <a:ext cx="10987978" cy="5627245"/>
        </p:xfrm>
        <a:graphic>
          <a:graphicData uri="http://schemas.openxmlformats.org/drawingml/2006/table">
            <a:tbl>
              <a:tblPr/>
              <a:tblGrid>
                <a:gridCol w="1924122">
                  <a:extLst>
                    <a:ext uri="{9D8B030D-6E8A-4147-A177-3AD203B41FA5}">
                      <a16:colId xmlns:a16="http://schemas.microsoft.com/office/drawing/2014/main" val="39771143"/>
                    </a:ext>
                  </a:extLst>
                </a:gridCol>
                <a:gridCol w="9063856">
                  <a:extLst>
                    <a:ext uri="{9D8B030D-6E8A-4147-A177-3AD203B41FA5}">
                      <a16:colId xmlns:a16="http://schemas.microsoft.com/office/drawing/2014/main" val="1310853679"/>
                    </a:ext>
                  </a:extLst>
                </a:gridCol>
              </a:tblGrid>
              <a:tr h="323640">
                <a:tc>
                  <a:txBody>
                    <a:bodyPr/>
                    <a:lstStyle/>
                    <a:p>
                      <a:pPr algn="l" fontAlgn="t"/>
                      <a:r>
                        <a:rPr lang="en-US" sz="1500" b="1" i="0" u="none" strike="noStrike">
                          <a:solidFill>
                            <a:schemeClr val="tx1"/>
                          </a:solidFill>
                          <a:effectLst/>
                          <a:latin typeface="+mn-lt"/>
                        </a:rPr>
                        <a:t>Features</a:t>
                      </a:r>
                    </a:p>
                  </a:txBody>
                  <a:tcPr marL="45720" marR="45720" anchor="ctr">
                    <a:lnL>
                      <a:noFill/>
                    </a:lnL>
                    <a:lnR>
                      <a:noFill/>
                    </a:lnR>
                    <a:lnT>
                      <a:noFill/>
                    </a:lnT>
                    <a:lnB>
                      <a:noFill/>
                    </a:lnB>
                    <a:noFill/>
                  </a:tcPr>
                </a:tc>
                <a:tc>
                  <a:txBody>
                    <a:bodyPr/>
                    <a:lstStyle/>
                    <a:p>
                      <a:pPr algn="l" fontAlgn="t"/>
                      <a:r>
                        <a:rPr lang="en-US" sz="1500" b="1" i="0" u="none" strike="noStrike">
                          <a:solidFill>
                            <a:schemeClr val="tx1"/>
                          </a:solidFill>
                          <a:effectLst/>
                          <a:latin typeface="+mn-lt"/>
                        </a:rPr>
                        <a:t>Benefits</a:t>
                      </a:r>
                    </a:p>
                  </a:txBody>
                  <a:tcPr marL="45720" marR="45720" anchor="ctr">
                    <a:lnL>
                      <a:noFill/>
                    </a:lnL>
                    <a:lnR>
                      <a:noFill/>
                    </a:lnR>
                    <a:lnT>
                      <a:noFill/>
                    </a:lnT>
                    <a:lnB>
                      <a:noFill/>
                    </a:lnB>
                    <a:noFill/>
                  </a:tcPr>
                </a:tc>
                <a:extLst>
                  <a:ext uri="{0D108BD9-81ED-4DB2-BD59-A6C34878D82A}">
                    <a16:rowId xmlns:a16="http://schemas.microsoft.com/office/drawing/2014/main" val="1113037370"/>
                  </a:ext>
                </a:extLst>
              </a:tr>
              <a:tr h="1260917">
                <a:tc>
                  <a:txBody>
                    <a:bodyPr/>
                    <a:lstStyle/>
                    <a:p>
                      <a:pPr marL="0" algn="l" defTabSz="932742" rtl="0" eaLnBrk="1" fontAlgn="t" latinLnBrk="0" hangingPunct="1"/>
                      <a:r>
                        <a:rPr lang="en-US" sz="1500" b="1" i="0" u="none" strike="noStrike" kern="1200">
                          <a:gradFill>
                            <a:gsLst>
                              <a:gs pos="0">
                                <a:srgbClr val="D59ED7"/>
                              </a:gs>
                              <a:gs pos="68000">
                                <a:srgbClr val="8DC8E8"/>
                              </a:gs>
                            </a:gsLst>
                            <a:lin ang="10800000" scaled="1"/>
                          </a:gradFill>
                          <a:effectLst/>
                          <a:latin typeface="+mn-lt"/>
                          <a:ea typeface="+mn-ea"/>
                          <a:cs typeface="+mn-cs"/>
                        </a:rPr>
                        <a:t>Deep Integration with Azure</a:t>
                      </a:r>
                    </a:p>
                  </a:txBody>
                  <a:tcPr marL="45720" marR="45720" anchor="ctr">
                    <a:lnL>
                      <a:noFill/>
                    </a:lnL>
                    <a:lnR>
                      <a:noFill/>
                    </a:lnR>
                    <a:lnT>
                      <a:noFill/>
                    </a:lnT>
                    <a:lnB w="12700" cap="flat" cmpd="sng" algn="ctr">
                      <a:solidFill>
                        <a:srgbClr val="3A4953"/>
                      </a:solidFill>
                      <a:prstDash val="solid"/>
                      <a:round/>
                      <a:headEnd type="none" w="med" len="med"/>
                      <a:tailEnd type="none" w="med" len="med"/>
                    </a:lnB>
                    <a:noFill/>
                  </a:tcPr>
                </a:tc>
                <a:tc>
                  <a:txBody>
                    <a:bodyPr/>
                    <a:lstStyle/>
                    <a:p>
                      <a:pPr marL="0" lvl="1" algn="l" defTabSz="759842" rtl="0" eaLnBrk="1" fontAlgn="b" latinLnBrk="0" hangingPunct="1"/>
                      <a:r>
                        <a:rPr lang="en-US" sz="1500" b="0" i="0" u="none" strike="noStrike" kern="1200">
                          <a:solidFill>
                            <a:schemeClr val="tx1"/>
                          </a:solidFill>
                          <a:effectLst/>
                          <a:latin typeface="+mn-lt"/>
                          <a:ea typeface="+mn-ea"/>
                          <a:cs typeface="+mn-cs"/>
                        </a:rPr>
                        <a:t>PowerShell provides a comprehensive set of cmdlets that allow for deep integration with Azure services. This makes it an excellent choice for automating complex tasks and managing Azure resources efficiently</a:t>
                      </a:r>
                    </a:p>
                  </a:txBody>
                  <a:tcPr marL="45720" marR="45720" anchor="ctr">
                    <a:lnL>
                      <a:noFill/>
                    </a:lnL>
                    <a:lnR>
                      <a:noFill/>
                    </a:lnR>
                    <a:lnT>
                      <a:noFill/>
                    </a:lnT>
                    <a:lnB w="12700" cap="flat" cmpd="sng" algn="ctr">
                      <a:solidFill>
                        <a:srgbClr val="3A4953"/>
                      </a:solidFill>
                      <a:prstDash val="solid"/>
                      <a:round/>
                      <a:headEnd type="none" w="med" len="med"/>
                      <a:tailEnd type="none" w="med" len="med"/>
                    </a:lnB>
                    <a:noFill/>
                  </a:tcPr>
                </a:tc>
                <a:extLst>
                  <a:ext uri="{0D108BD9-81ED-4DB2-BD59-A6C34878D82A}">
                    <a16:rowId xmlns:a16="http://schemas.microsoft.com/office/drawing/2014/main" val="4183534654"/>
                  </a:ext>
                </a:extLst>
              </a:tr>
              <a:tr h="849587">
                <a:tc>
                  <a:txBody>
                    <a:bodyPr/>
                    <a:lstStyle/>
                    <a:p>
                      <a:pPr marL="0" algn="l" defTabSz="932742" rtl="0" eaLnBrk="1" fontAlgn="t" latinLnBrk="0" hangingPunct="1"/>
                      <a:r>
                        <a:rPr lang="en-US" sz="1500" b="1" i="0" u="none" strike="noStrike" kern="1200">
                          <a:gradFill>
                            <a:gsLst>
                              <a:gs pos="0">
                                <a:srgbClr val="D59ED7"/>
                              </a:gs>
                              <a:gs pos="68000">
                                <a:srgbClr val="8DC8E8"/>
                              </a:gs>
                            </a:gsLst>
                            <a:lin ang="10800000" scaled="1"/>
                          </a:gradFill>
                          <a:effectLst/>
                          <a:latin typeface="+mn-lt"/>
                          <a:ea typeface="+mn-ea"/>
                          <a:cs typeface="+mn-cs"/>
                        </a:rPr>
                        <a:t>Automation Capabilities</a:t>
                      </a:r>
                    </a:p>
                  </a:txBody>
                  <a:tcPr marL="45720" marR="45720" anchor="ctr">
                    <a:lnL>
                      <a:noFill/>
                    </a:lnL>
                    <a:lnR>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l" fontAlgn="b"/>
                      <a:r>
                        <a:rPr lang="en-US" sz="1500" b="0" i="0" u="none" strike="noStrike">
                          <a:effectLst/>
                          <a:latin typeface="+mn-lt"/>
                        </a:rPr>
                        <a:t>PowerShell scripts can automate routine tasks, reducing the risk of human error and saving time. This is particularly useful for tasks such as resource provisioning, configuration management, and operational monitoring</a:t>
                      </a:r>
                    </a:p>
                  </a:txBody>
                  <a:tcPr marL="45720" marR="45720" anchor="ctr">
                    <a:lnL>
                      <a:noFill/>
                    </a:lnL>
                    <a:lnR>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extLst>
                  <a:ext uri="{0D108BD9-81ED-4DB2-BD59-A6C34878D82A}">
                    <a16:rowId xmlns:a16="http://schemas.microsoft.com/office/drawing/2014/main" val="3783391519"/>
                  </a:ext>
                </a:extLst>
              </a:tr>
              <a:tr h="1260917">
                <a:tc>
                  <a:txBody>
                    <a:bodyPr/>
                    <a:lstStyle/>
                    <a:p>
                      <a:pPr marL="0" algn="l" defTabSz="932742" rtl="0" eaLnBrk="1" fontAlgn="t" latinLnBrk="0" hangingPunct="1"/>
                      <a:r>
                        <a:rPr lang="en-US" sz="1500" b="1" i="0" u="none" strike="noStrike" kern="1200">
                          <a:gradFill>
                            <a:gsLst>
                              <a:gs pos="0">
                                <a:srgbClr val="D59ED7"/>
                              </a:gs>
                              <a:gs pos="68000">
                                <a:srgbClr val="8DC8E8"/>
                              </a:gs>
                            </a:gsLst>
                            <a:lin ang="10800000" scaled="1"/>
                          </a:gradFill>
                          <a:effectLst/>
                          <a:latin typeface="+mn-lt"/>
                          <a:ea typeface="+mn-ea"/>
                          <a:cs typeface="+mn-cs"/>
                        </a:rPr>
                        <a:t>Advanced Features</a:t>
                      </a:r>
                    </a:p>
                  </a:txBody>
                  <a:tcPr marL="45720" marR="45720" anchor="ctr">
                    <a:lnL>
                      <a:noFill/>
                    </a:lnL>
                    <a:lnR>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l" fontAlgn="b"/>
                      <a:r>
                        <a:rPr lang="en-US" sz="1467" b="0" i="0" kern="1200">
                          <a:solidFill>
                            <a:schemeClr val="tx1"/>
                          </a:solidFill>
                          <a:effectLst/>
                          <a:latin typeface="+mn-lt"/>
                          <a:ea typeface="+mn-ea"/>
                          <a:cs typeface="+mn-cs"/>
                        </a:rPr>
                        <a:t>PowerShell supports the use of Azure Resource Manager (ARM) templates, enabling the deployment and management of complex Azure environments using a simple, declarative syntax.</a:t>
                      </a:r>
                      <a:endParaRPr lang="en-US" sz="1500" b="0" i="0" u="none" strike="noStrike">
                        <a:effectLst/>
                        <a:latin typeface="+mn-lt"/>
                      </a:endParaRPr>
                    </a:p>
                  </a:txBody>
                  <a:tcPr marL="45720" marR="45720" anchor="ctr">
                    <a:lnL>
                      <a:noFill/>
                    </a:lnL>
                    <a:lnR>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extLst>
                  <a:ext uri="{0D108BD9-81ED-4DB2-BD59-A6C34878D82A}">
                    <a16:rowId xmlns:a16="http://schemas.microsoft.com/office/drawing/2014/main" val="162151963"/>
                  </a:ext>
                </a:extLst>
              </a:tr>
              <a:tr h="966092">
                <a:tc>
                  <a:txBody>
                    <a:bodyPr/>
                    <a:lstStyle/>
                    <a:p>
                      <a:pPr marL="0" algn="l" defTabSz="932742" rtl="0" eaLnBrk="1" fontAlgn="t" latinLnBrk="0" hangingPunct="1"/>
                      <a:r>
                        <a:rPr lang="en-US" sz="1500" b="1" i="0" u="none" strike="noStrike" kern="1200">
                          <a:gradFill>
                            <a:gsLst>
                              <a:gs pos="0">
                                <a:srgbClr val="D59ED7"/>
                              </a:gs>
                              <a:gs pos="68000">
                                <a:srgbClr val="8DC8E8"/>
                              </a:gs>
                            </a:gsLst>
                            <a:lin ang="10800000" scaled="1"/>
                          </a:gradFill>
                          <a:effectLst/>
                          <a:latin typeface="+mn-lt"/>
                          <a:ea typeface="+mn-ea"/>
                          <a:cs typeface="+mn-cs"/>
                        </a:rPr>
                        <a:t>Community and Support</a:t>
                      </a:r>
                    </a:p>
                  </a:txBody>
                  <a:tcPr marL="45720" marR="45720" anchor="ctr">
                    <a:lnL>
                      <a:noFill/>
                    </a:lnL>
                    <a:lnR>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l" fontAlgn="b"/>
                      <a:r>
                        <a:rPr lang="en-US" sz="1500" b="0" i="0" u="none" strike="noStrike">
                          <a:effectLst/>
                          <a:latin typeface="+mn-lt"/>
                        </a:rPr>
                        <a:t>PowerShell has a large and active community, providing a wealth of documentation, examples, and support. This makes it easier for administrators and developers to learn and implement PowerShell scripts within Azure Functions.</a:t>
                      </a:r>
                    </a:p>
                  </a:txBody>
                  <a:tcPr marL="45720" marR="45720" anchor="ctr">
                    <a:lnL>
                      <a:noFill/>
                    </a:lnL>
                    <a:lnR>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extLst>
                  <a:ext uri="{0D108BD9-81ED-4DB2-BD59-A6C34878D82A}">
                    <a16:rowId xmlns:a16="http://schemas.microsoft.com/office/drawing/2014/main" val="463217290"/>
                  </a:ext>
                </a:extLst>
              </a:tr>
              <a:tr h="966092">
                <a:tc>
                  <a:txBody>
                    <a:bodyPr/>
                    <a:lstStyle/>
                    <a:p>
                      <a:pPr marL="0" algn="l" defTabSz="932742" rtl="0" eaLnBrk="1" fontAlgn="t" latinLnBrk="0" hangingPunct="1"/>
                      <a:r>
                        <a:rPr lang="en-US" sz="1500" b="1" i="0" u="none" strike="noStrike" kern="1200">
                          <a:gradFill>
                            <a:gsLst>
                              <a:gs pos="0">
                                <a:srgbClr val="D59ED7"/>
                              </a:gs>
                              <a:gs pos="68000">
                                <a:srgbClr val="8DC8E8"/>
                              </a:gs>
                            </a:gsLst>
                            <a:lin ang="10800000" scaled="1"/>
                          </a:gradFill>
                          <a:effectLst/>
                          <a:latin typeface="+mn-lt"/>
                          <a:ea typeface="+mn-ea"/>
                          <a:cs typeface="+mn-cs"/>
                        </a:rPr>
                        <a:t>Ease of Use</a:t>
                      </a:r>
                    </a:p>
                  </a:txBody>
                  <a:tcPr marL="45720" marR="45720" anchor="ctr">
                    <a:lnL>
                      <a:noFill/>
                    </a:lnL>
                    <a:lnR>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l" fontAlgn="b"/>
                      <a:r>
                        <a:rPr lang="en-US" sz="1467" b="0" i="0" kern="1200" dirty="0">
                          <a:solidFill>
                            <a:schemeClr val="tx1"/>
                          </a:solidFill>
                          <a:effectLst/>
                          <a:latin typeface="+mn-lt"/>
                          <a:ea typeface="+mn-ea"/>
                          <a:cs typeface="+mn-cs"/>
                        </a:rPr>
                        <a:t>PowerShell's intuitive syntax and powerful scripting capabilities make it a popular choice for Azure administrators, allowing them to quickly develop and deploy automation scripts within Azure Functions</a:t>
                      </a:r>
                      <a:endParaRPr lang="en-US" sz="1500" b="0" i="0" u="none" strike="noStrike" dirty="0">
                        <a:effectLst/>
                        <a:latin typeface="+mn-lt"/>
                      </a:endParaRPr>
                    </a:p>
                  </a:txBody>
                  <a:tcPr marL="45720" marR="45720" anchor="ctr">
                    <a:lnL>
                      <a:noFill/>
                    </a:lnL>
                    <a:lnR>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extLst>
                  <a:ext uri="{0D108BD9-81ED-4DB2-BD59-A6C34878D82A}">
                    <a16:rowId xmlns:a16="http://schemas.microsoft.com/office/drawing/2014/main" val="981331081"/>
                  </a:ext>
                </a:extLst>
              </a:tr>
            </a:tbl>
          </a:graphicData>
        </a:graphic>
      </p:graphicFrame>
      <p:cxnSp>
        <p:nvCxnSpPr>
          <p:cNvPr id="5" name="Straight Arrow Connector 4">
            <a:extLst>
              <a:ext uri="{FF2B5EF4-FFF2-40B4-BE49-F238E27FC236}">
                <a16:creationId xmlns:a16="http://schemas.microsoft.com/office/drawing/2014/main" id="{D4CFA2FF-EC11-BDB2-FD36-C659CB60CE1B}"/>
              </a:ext>
              <a:ext uri="{C183D7F6-B498-43B3-948B-1728B52AA6E4}">
                <adec:decorative xmlns:adec="http://schemas.microsoft.com/office/drawing/2017/decorative" val="1"/>
              </a:ext>
            </a:extLst>
          </p:cNvPr>
          <p:cNvCxnSpPr>
            <a:cxnSpLocks/>
          </p:cNvCxnSpPr>
          <p:nvPr/>
        </p:nvCxnSpPr>
        <p:spPr>
          <a:xfrm>
            <a:off x="602011" y="1375372"/>
            <a:ext cx="10987978" cy="0"/>
          </a:xfrm>
          <a:prstGeom prst="straightConnector1">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968797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547B51-7365-1CE4-AF4D-8CDD98B881FE}"/>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2A457A32-B49E-38EB-4F04-569DB229291B}"/>
              </a:ext>
            </a:extLst>
          </p:cNvPr>
          <p:cNvSpPr txBox="1"/>
          <p:nvPr/>
        </p:nvSpPr>
        <p:spPr>
          <a:xfrm>
            <a:off x="3253638" y="221408"/>
            <a:ext cx="3102337"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2" name="Title 1">
            <a:extLst>
              <a:ext uri="{FF2B5EF4-FFF2-40B4-BE49-F238E27FC236}">
                <a16:creationId xmlns:a16="http://schemas.microsoft.com/office/drawing/2014/main" id="{505FCAFD-EAC2-7663-0F19-800317E097FA}"/>
              </a:ext>
            </a:extLst>
          </p:cNvPr>
          <p:cNvSpPr>
            <a:spLocks noGrp="1"/>
          </p:cNvSpPr>
          <p:nvPr>
            <p:ph type="title"/>
          </p:nvPr>
        </p:nvSpPr>
        <p:spPr>
          <a:xfrm>
            <a:off x="774953" y="272677"/>
            <a:ext cx="8968487" cy="451460"/>
          </a:xfrm>
        </p:spPr>
        <p:txBody>
          <a:bodyPr/>
          <a:lstStyle/>
          <a:p>
            <a:r>
              <a:rPr lang="en-US" dirty="0"/>
              <a:t>Comparison to Azure Automation</a:t>
            </a:r>
            <a:endParaRPr lang="uk-UA" dirty="0"/>
          </a:p>
        </p:txBody>
      </p:sp>
      <p:sp>
        <p:nvSpPr>
          <p:cNvPr id="3" name="Rounded Rectangle 12">
            <a:extLst>
              <a:ext uri="{FF2B5EF4-FFF2-40B4-BE49-F238E27FC236}">
                <a16:creationId xmlns:a16="http://schemas.microsoft.com/office/drawing/2014/main" id="{A5C4142C-826B-A3CB-6421-113B6B914760}"/>
              </a:ext>
            </a:extLst>
          </p:cNvPr>
          <p:cNvSpPr/>
          <p:nvPr/>
        </p:nvSpPr>
        <p:spPr>
          <a:xfrm>
            <a:off x="176814" y="950512"/>
            <a:ext cx="11654402" cy="5627244"/>
          </a:xfrm>
          <a:prstGeom prst="roundRect">
            <a:avLst>
              <a:gd name="adj" fmla="val 345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cs typeface="Segoe UI" pitchFamily="34" charset="0"/>
            </a:endParaRPr>
          </a:p>
        </p:txBody>
      </p:sp>
      <p:graphicFrame>
        <p:nvGraphicFramePr>
          <p:cNvPr id="7" name="Table 6">
            <a:extLst>
              <a:ext uri="{FF2B5EF4-FFF2-40B4-BE49-F238E27FC236}">
                <a16:creationId xmlns:a16="http://schemas.microsoft.com/office/drawing/2014/main" id="{08B75092-E10D-6BC5-DF2E-DE7DCEAE37B0}"/>
              </a:ext>
            </a:extLst>
          </p:cNvPr>
          <p:cNvGraphicFramePr>
            <a:graphicFrameLocks noGrp="1"/>
          </p:cNvGraphicFramePr>
          <p:nvPr/>
        </p:nvGraphicFramePr>
        <p:xfrm>
          <a:off x="317090" y="950512"/>
          <a:ext cx="11373849" cy="5586899"/>
        </p:xfrm>
        <a:graphic>
          <a:graphicData uri="http://schemas.openxmlformats.org/drawingml/2006/table">
            <a:tbl>
              <a:tblPr/>
              <a:tblGrid>
                <a:gridCol w="3791283">
                  <a:extLst>
                    <a:ext uri="{9D8B030D-6E8A-4147-A177-3AD203B41FA5}">
                      <a16:colId xmlns:a16="http://schemas.microsoft.com/office/drawing/2014/main" val="2866699369"/>
                    </a:ext>
                  </a:extLst>
                </a:gridCol>
                <a:gridCol w="3791283">
                  <a:extLst>
                    <a:ext uri="{9D8B030D-6E8A-4147-A177-3AD203B41FA5}">
                      <a16:colId xmlns:a16="http://schemas.microsoft.com/office/drawing/2014/main" val="1165745354"/>
                    </a:ext>
                  </a:extLst>
                </a:gridCol>
                <a:gridCol w="3791283">
                  <a:extLst>
                    <a:ext uri="{9D8B030D-6E8A-4147-A177-3AD203B41FA5}">
                      <a16:colId xmlns:a16="http://schemas.microsoft.com/office/drawing/2014/main" val="3936796268"/>
                    </a:ext>
                  </a:extLst>
                </a:gridCol>
              </a:tblGrid>
              <a:tr h="297910">
                <a:tc>
                  <a:txBody>
                    <a:bodyPr/>
                    <a:lstStyle/>
                    <a:p>
                      <a:pPr algn="l" fontAlgn="b"/>
                      <a:r>
                        <a:rPr lang="en-NZ" sz="1050" b="1" i="0" u="none" strike="noStrike" kern="1200" dirty="0">
                          <a:solidFill>
                            <a:schemeClr val="tx1"/>
                          </a:solidFill>
                          <a:effectLst/>
                          <a:latin typeface="+mn-lt"/>
                          <a:ea typeface="+mn-ea"/>
                          <a:cs typeface="+mn-cs"/>
                        </a:rPr>
                        <a:t>Feature/Aspect</a:t>
                      </a:r>
                    </a:p>
                  </a:txBody>
                  <a:tcPr marL="9584" marR="9584" marT="4792" marB="4792" anchor="b">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9525" cap="flat" cmpd="sng" algn="ctr">
                      <a:solidFill>
                        <a:srgbClr val="7041CD"/>
                      </a:solidFill>
                      <a:prstDash val="solid"/>
                      <a:round/>
                      <a:headEnd type="none" w="med" len="med"/>
                      <a:tailEnd type="none" w="med" len="med"/>
                    </a:lnB>
                    <a:noFill/>
                  </a:tcPr>
                </a:tc>
                <a:tc>
                  <a:txBody>
                    <a:bodyPr/>
                    <a:lstStyle/>
                    <a:p>
                      <a:pPr algn="l" fontAlgn="b"/>
                      <a:r>
                        <a:rPr lang="en-NZ" sz="1050" b="1" i="0" u="none" strike="noStrike" kern="1200">
                          <a:solidFill>
                            <a:schemeClr val="tx1"/>
                          </a:solidFill>
                          <a:effectLst/>
                          <a:latin typeface="+mn-lt"/>
                          <a:ea typeface="+mn-ea"/>
                          <a:cs typeface="+mn-cs"/>
                        </a:rPr>
                        <a:t>Azure Functions with PowerShell</a:t>
                      </a:r>
                    </a:p>
                  </a:txBody>
                  <a:tcPr marL="9584" marR="9584" marT="4792" marB="4792" anchor="b">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9525" cap="flat" cmpd="sng" algn="ctr">
                      <a:solidFill>
                        <a:srgbClr val="F044CD"/>
                      </a:solidFill>
                      <a:prstDash val="solid"/>
                      <a:round/>
                      <a:headEnd type="none" w="med" len="med"/>
                      <a:tailEnd type="none" w="med" len="med"/>
                    </a:lnB>
                    <a:noFill/>
                  </a:tcPr>
                </a:tc>
                <a:tc>
                  <a:txBody>
                    <a:bodyPr/>
                    <a:lstStyle/>
                    <a:p>
                      <a:pPr algn="l" fontAlgn="b"/>
                      <a:r>
                        <a:rPr lang="en-NZ" sz="1050" b="1" i="0" u="none" strike="noStrike" kern="1200" dirty="0">
                          <a:solidFill>
                            <a:schemeClr val="tx1"/>
                          </a:solidFill>
                          <a:effectLst/>
                          <a:latin typeface="+mn-lt"/>
                          <a:ea typeface="+mn-ea"/>
                          <a:cs typeface="+mn-cs"/>
                        </a:rPr>
                        <a:t>Azure Automation</a:t>
                      </a:r>
                    </a:p>
                  </a:txBody>
                  <a:tcPr marL="9584" marR="9584" marT="4792" marB="4792" anchor="b">
                    <a:lnL w="12700" cap="flat" cmpd="sng" algn="ctr">
                      <a:solidFill>
                        <a:srgbClr val="E5E7EB"/>
                      </a:solidFill>
                      <a:prstDash val="solid"/>
                      <a:round/>
                      <a:headEnd type="none" w="med" len="med"/>
                      <a:tailEnd type="none" w="med" len="med"/>
                    </a:lnL>
                    <a:lnR w="12700" cap="flat" cmpd="sng" algn="ctr">
                      <a:solidFill>
                        <a:srgbClr val="E5E7EB"/>
                      </a:solidFill>
                      <a:prstDash val="solid"/>
                      <a:round/>
                      <a:headEnd type="none" w="med" len="med"/>
                      <a:tailEnd type="none" w="med" len="med"/>
                    </a:lnR>
                    <a:lnT w="12700" cap="flat" cmpd="sng" algn="ctr">
                      <a:solidFill>
                        <a:srgbClr val="E5E7EB"/>
                      </a:solidFill>
                      <a:prstDash val="solid"/>
                      <a:round/>
                      <a:headEnd type="none" w="med" len="med"/>
                      <a:tailEnd type="none" w="med" len="med"/>
                    </a:lnT>
                    <a:lnB w="9525" cap="flat" cmpd="sng" algn="ctr">
                      <a:solidFill>
                        <a:srgbClr val="F03ACD"/>
                      </a:solidFill>
                      <a:prstDash val="solid"/>
                      <a:round/>
                      <a:headEnd type="none" w="med" len="med"/>
                      <a:tailEnd type="none" w="med" len="med"/>
                    </a:lnB>
                    <a:noFill/>
                  </a:tcPr>
                </a:tc>
                <a:extLst>
                  <a:ext uri="{0D108BD9-81ED-4DB2-BD59-A6C34878D82A}">
                    <a16:rowId xmlns:a16="http://schemas.microsoft.com/office/drawing/2014/main" val="41647359"/>
                  </a:ext>
                </a:extLst>
              </a:tr>
              <a:tr h="1173291">
                <a:tc>
                  <a:txBody>
                    <a:bodyPr/>
                    <a:lstStyle/>
                    <a:p>
                      <a:pPr marL="0" algn="l" defTabSz="932742" rtl="0" eaLnBrk="1" fontAlgn="t" latinLnBrk="0" hangingPunct="1"/>
                      <a:r>
                        <a:rPr lang="en-NZ" sz="1050" b="1" i="0" u="none" strike="noStrike" kern="1200" dirty="0">
                          <a:gradFill>
                            <a:gsLst>
                              <a:gs pos="0">
                                <a:srgbClr val="D59ED7"/>
                              </a:gs>
                              <a:gs pos="68000">
                                <a:srgbClr val="8DC8E8"/>
                              </a:gs>
                            </a:gsLst>
                            <a:lin ang="10800000" scaled="1"/>
                          </a:gradFill>
                          <a:effectLst/>
                          <a:latin typeface="+mn-lt"/>
                          <a:ea typeface="+mn-ea"/>
                          <a:cs typeface="+mn-cs"/>
                        </a:rPr>
                        <a:t>Purpose</a:t>
                      </a:r>
                    </a:p>
                  </a:txBody>
                  <a:tcPr marL="9584" marR="9584" marT="4792" marB="4792" anchor="ctr">
                    <a:lnL w="9525" cap="flat" cmpd="sng" algn="ctr">
                      <a:solidFill>
                        <a:srgbClr val="7041CD"/>
                      </a:solidFill>
                      <a:prstDash val="solid"/>
                      <a:round/>
                      <a:headEnd type="none" w="med" len="med"/>
                      <a:tailEnd type="none" w="med" len="med"/>
                    </a:lnL>
                    <a:lnR w="9525" cap="flat" cmpd="sng" algn="ctr">
                      <a:solidFill>
                        <a:srgbClr val="F044CD"/>
                      </a:solidFill>
                      <a:prstDash val="solid"/>
                      <a:round/>
                      <a:headEnd type="none" w="med" len="med"/>
                      <a:tailEnd type="none" w="med" len="med"/>
                    </a:lnR>
                    <a:lnT w="9525" cap="flat" cmpd="sng" algn="ctr">
                      <a:solidFill>
                        <a:srgbClr val="7041CD"/>
                      </a:solidFill>
                      <a:prstDash val="solid"/>
                      <a:round/>
                      <a:headEnd type="none" w="med" len="med"/>
                      <a:tailEnd type="none" w="med" len="med"/>
                    </a:lnT>
                    <a:lnB w="9525" cap="flat" cmpd="sng" algn="ctr">
                      <a:solidFill>
                        <a:srgbClr val="F04BCD"/>
                      </a:solidFill>
                      <a:prstDash val="solid"/>
                      <a:round/>
                      <a:headEnd type="none" w="med" len="med"/>
                      <a:tailEnd type="none" w="med" len="med"/>
                    </a:lnB>
                    <a:noFill/>
                  </a:tcPr>
                </a:tc>
                <a:tc>
                  <a:txBody>
                    <a:bodyPr/>
                    <a:lstStyle/>
                    <a:p>
                      <a:pPr algn="l" fontAlgn="base"/>
                      <a:r>
                        <a:rPr lang="en-US" sz="1050" b="1" i="0" u="none" strike="noStrike" kern="1200" dirty="0">
                          <a:solidFill>
                            <a:schemeClr val="tx1"/>
                          </a:solidFill>
                          <a:effectLst/>
                          <a:latin typeface="+mn-lt"/>
                          <a:ea typeface="+mn-ea"/>
                          <a:cs typeface="+mn-cs"/>
                        </a:rPr>
                        <a:t>Designed for event-driven, serverless computing tasks. Ideal for quick, event-based automation and integration tasks.</a:t>
                      </a:r>
                    </a:p>
                  </a:txBody>
                  <a:tcPr marL="9584" marR="9584" marT="4792" marB="4792" anchor="ctr">
                    <a:lnL w="9525" cap="flat" cmpd="sng" algn="ctr">
                      <a:solidFill>
                        <a:srgbClr val="F044CD"/>
                      </a:solidFill>
                      <a:prstDash val="solid"/>
                      <a:round/>
                      <a:headEnd type="none" w="med" len="med"/>
                      <a:tailEnd type="none" w="med" len="med"/>
                    </a:lnL>
                    <a:lnR w="9525" cap="flat" cmpd="sng" algn="ctr">
                      <a:solidFill>
                        <a:srgbClr val="F03ACD"/>
                      </a:solidFill>
                      <a:prstDash val="solid"/>
                      <a:round/>
                      <a:headEnd type="none" w="med" len="med"/>
                      <a:tailEnd type="none" w="med" len="med"/>
                    </a:lnR>
                    <a:lnT w="9525" cap="flat" cmpd="sng" algn="ctr">
                      <a:solidFill>
                        <a:srgbClr val="F044CD"/>
                      </a:solidFill>
                      <a:prstDash val="solid"/>
                      <a:round/>
                      <a:headEnd type="none" w="med" len="med"/>
                      <a:tailEnd type="none" w="med" len="med"/>
                    </a:lnT>
                    <a:lnB w="9525" cap="flat" cmpd="sng" algn="ctr">
                      <a:solidFill>
                        <a:srgbClr val="704ECD"/>
                      </a:solidFill>
                      <a:prstDash val="solid"/>
                      <a:round/>
                      <a:headEnd type="none" w="med" len="med"/>
                      <a:tailEnd type="none" w="med" len="med"/>
                    </a:lnB>
                    <a:noFill/>
                  </a:tcPr>
                </a:tc>
                <a:tc>
                  <a:txBody>
                    <a:bodyPr/>
                    <a:lstStyle/>
                    <a:p>
                      <a:pPr algn="l" fontAlgn="base"/>
                      <a:r>
                        <a:rPr lang="en-NZ" sz="1050" b="1" i="0" u="none" strike="noStrike" kern="1200">
                          <a:solidFill>
                            <a:schemeClr val="tx1"/>
                          </a:solidFill>
                          <a:effectLst/>
                          <a:latin typeface="+mn-lt"/>
                          <a:ea typeface="+mn-ea"/>
                          <a:cs typeface="+mn-cs"/>
                        </a:rPr>
                        <a:t>Focuses on process automation, configuration management, and update management across Azure and on-premises environments.</a:t>
                      </a:r>
                    </a:p>
                  </a:txBody>
                  <a:tcPr marL="9584" marR="9584" marT="4792" marB="4792" anchor="ctr">
                    <a:lnL w="9525" cap="flat" cmpd="sng" algn="ctr">
                      <a:solidFill>
                        <a:srgbClr val="F03ACD"/>
                      </a:solidFill>
                      <a:prstDash val="solid"/>
                      <a:round/>
                      <a:headEnd type="none" w="med" len="med"/>
                      <a:tailEnd type="none" w="med" len="med"/>
                    </a:lnL>
                    <a:lnR w="9525" cap="flat" cmpd="sng" algn="ctr">
                      <a:solidFill>
                        <a:srgbClr val="F03ACD"/>
                      </a:solidFill>
                      <a:prstDash val="solid"/>
                      <a:round/>
                      <a:headEnd type="none" w="med" len="med"/>
                      <a:tailEnd type="none" w="med" len="med"/>
                    </a:lnR>
                    <a:lnT w="9525" cap="flat" cmpd="sng" algn="ctr">
                      <a:solidFill>
                        <a:srgbClr val="F03ACD"/>
                      </a:solidFill>
                      <a:prstDash val="solid"/>
                      <a:round/>
                      <a:headEnd type="none" w="med" len="med"/>
                      <a:tailEnd type="none" w="med" len="med"/>
                    </a:lnT>
                    <a:lnB w="9525" cap="flat" cmpd="sng" algn="ctr">
                      <a:solidFill>
                        <a:srgbClr val="7056CD"/>
                      </a:solidFill>
                      <a:prstDash val="solid"/>
                      <a:round/>
                      <a:headEnd type="none" w="med" len="med"/>
                      <a:tailEnd type="none" w="med" len="med"/>
                    </a:lnB>
                    <a:noFill/>
                  </a:tcPr>
                </a:tc>
                <a:extLst>
                  <a:ext uri="{0D108BD9-81ED-4DB2-BD59-A6C34878D82A}">
                    <a16:rowId xmlns:a16="http://schemas.microsoft.com/office/drawing/2014/main" val="1716984280"/>
                  </a:ext>
                </a:extLst>
              </a:tr>
              <a:tr h="881498">
                <a:tc>
                  <a:txBody>
                    <a:bodyPr/>
                    <a:lstStyle/>
                    <a:p>
                      <a:pPr marL="0" algn="l" defTabSz="932742" rtl="0" eaLnBrk="1" fontAlgn="t" latinLnBrk="0" hangingPunct="1"/>
                      <a:r>
                        <a:rPr lang="en-NZ" sz="1050" b="1" i="0" u="none" strike="noStrike" kern="1200" dirty="0">
                          <a:gradFill>
                            <a:gsLst>
                              <a:gs pos="0">
                                <a:srgbClr val="D59ED7"/>
                              </a:gs>
                              <a:gs pos="68000">
                                <a:srgbClr val="8DC8E8"/>
                              </a:gs>
                            </a:gsLst>
                            <a:lin ang="10800000" scaled="1"/>
                          </a:gradFill>
                          <a:effectLst/>
                          <a:latin typeface="+mn-lt"/>
                          <a:ea typeface="+mn-ea"/>
                          <a:cs typeface="+mn-cs"/>
                        </a:rPr>
                        <a:t>Execution Model</a:t>
                      </a:r>
                    </a:p>
                  </a:txBody>
                  <a:tcPr marL="9584" marR="9584" marT="4792" marB="4792" anchor="ctr">
                    <a:lnL w="9525" cap="flat" cmpd="sng" algn="ctr">
                      <a:solidFill>
                        <a:srgbClr val="F04BCD"/>
                      </a:solidFill>
                      <a:prstDash val="solid"/>
                      <a:round/>
                      <a:headEnd type="none" w="med" len="med"/>
                      <a:tailEnd type="none" w="med" len="med"/>
                    </a:lnL>
                    <a:lnR w="9525" cap="flat" cmpd="sng" algn="ctr">
                      <a:solidFill>
                        <a:srgbClr val="704ECD"/>
                      </a:solidFill>
                      <a:prstDash val="solid"/>
                      <a:round/>
                      <a:headEnd type="none" w="med" len="med"/>
                      <a:tailEnd type="none" w="med" len="med"/>
                    </a:lnR>
                    <a:lnT w="9525" cap="flat" cmpd="sng" algn="ctr">
                      <a:solidFill>
                        <a:srgbClr val="F04BCD"/>
                      </a:solidFill>
                      <a:prstDash val="solid"/>
                      <a:round/>
                      <a:headEnd type="none" w="med" len="med"/>
                      <a:tailEnd type="none" w="med" len="med"/>
                    </a:lnT>
                    <a:lnB w="9525" cap="flat" cmpd="sng" algn="ctr">
                      <a:solidFill>
                        <a:srgbClr val="F039CD"/>
                      </a:solidFill>
                      <a:prstDash val="solid"/>
                      <a:round/>
                      <a:headEnd type="none" w="med" len="med"/>
                      <a:tailEnd type="none" w="med" len="med"/>
                    </a:lnB>
                    <a:noFill/>
                  </a:tcPr>
                </a:tc>
                <a:tc>
                  <a:txBody>
                    <a:bodyPr/>
                    <a:lstStyle/>
                    <a:p>
                      <a:pPr algn="l" fontAlgn="base"/>
                      <a:r>
                        <a:rPr lang="en-US" sz="1050" b="1" i="0" u="none" strike="noStrike" kern="1200">
                          <a:solidFill>
                            <a:schemeClr val="tx1"/>
                          </a:solidFill>
                          <a:effectLst/>
                          <a:latin typeface="+mn-lt"/>
                          <a:ea typeface="+mn-ea"/>
                          <a:cs typeface="+mn-cs"/>
                        </a:rPr>
                        <a:t>Event-driven execution using triggers and bindings (e.g., HTTP, Timer, Event Grid).</a:t>
                      </a:r>
                    </a:p>
                  </a:txBody>
                  <a:tcPr marL="9584" marR="9584" marT="4792" marB="4792" anchor="ctr">
                    <a:lnL w="9525" cap="flat" cmpd="sng" algn="ctr">
                      <a:solidFill>
                        <a:srgbClr val="704ECD"/>
                      </a:solidFill>
                      <a:prstDash val="solid"/>
                      <a:round/>
                      <a:headEnd type="none" w="med" len="med"/>
                      <a:tailEnd type="none" w="med" len="med"/>
                    </a:lnL>
                    <a:lnR w="9525" cap="flat" cmpd="sng" algn="ctr">
                      <a:solidFill>
                        <a:srgbClr val="7056CD"/>
                      </a:solidFill>
                      <a:prstDash val="solid"/>
                      <a:round/>
                      <a:headEnd type="none" w="med" len="med"/>
                      <a:tailEnd type="none" w="med" len="med"/>
                    </a:lnR>
                    <a:lnT w="9525" cap="flat" cmpd="sng" algn="ctr">
                      <a:solidFill>
                        <a:srgbClr val="704ECD"/>
                      </a:solidFill>
                      <a:prstDash val="solid"/>
                      <a:round/>
                      <a:headEnd type="none" w="med" len="med"/>
                      <a:tailEnd type="none" w="med" len="med"/>
                    </a:lnT>
                    <a:lnB w="9525" cap="flat" cmpd="sng" algn="ctr">
                      <a:solidFill>
                        <a:srgbClr val="703FCD"/>
                      </a:solidFill>
                      <a:prstDash val="solid"/>
                      <a:round/>
                      <a:headEnd type="none" w="med" len="med"/>
                      <a:tailEnd type="none" w="med" len="med"/>
                    </a:lnB>
                    <a:noFill/>
                  </a:tcPr>
                </a:tc>
                <a:tc>
                  <a:txBody>
                    <a:bodyPr/>
                    <a:lstStyle/>
                    <a:p>
                      <a:pPr algn="l" fontAlgn="base"/>
                      <a:r>
                        <a:rPr lang="en-US" sz="1050" b="1" i="0" u="none" strike="noStrike" kern="1200" dirty="0">
                          <a:solidFill>
                            <a:schemeClr val="tx1"/>
                          </a:solidFill>
                          <a:effectLst/>
                          <a:latin typeface="+mn-lt"/>
                          <a:ea typeface="+mn-ea"/>
                          <a:cs typeface="+mn-cs"/>
                        </a:rPr>
                        <a:t>Scheduled or on-demand execution of runbooks, which can be triggered by schedules or webhooks.</a:t>
                      </a:r>
                    </a:p>
                  </a:txBody>
                  <a:tcPr marL="9584" marR="9584" marT="4792" marB="4792" anchor="ctr">
                    <a:lnL w="9525" cap="flat" cmpd="sng" algn="ctr">
                      <a:solidFill>
                        <a:srgbClr val="7056CD"/>
                      </a:solidFill>
                      <a:prstDash val="solid"/>
                      <a:round/>
                      <a:headEnd type="none" w="med" len="med"/>
                      <a:tailEnd type="none" w="med" len="med"/>
                    </a:lnL>
                    <a:lnR w="9525" cap="flat" cmpd="sng" algn="ctr">
                      <a:solidFill>
                        <a:srgbClr val="7056CD"/>
                      </a:solidFill>
                      <a:prstDash val="solid"/>
                      <a:round/>
                      <a:headEnd type="none" w="med" len="med"/>
                      <a:tailEnd type="none" w="med" len="med"/>
                    </a:lnR>
                    <a:lnT w="9525" cap="flat" cmpd="sng" algn="ctr">
                      <a:solidFill>
                        <a:srgbClr val="7056CD"/>
                      </a:solidFill>
                      <a:prstDash val="solid"/>
                      <a:round/>
                      <a:headEnd type="none" w="med" len="med"/>
                      <a:tailEnd type="none" w="med" len="med"/>
                    </a:lnT>
                    <a:lnB w="9525" cap="flat" cmpd="sng" algn="ctr">
                      <a:solidFill>
                        <a:srgbClr val="F052CD"/>
                      </a:solidFill>
                      <a:prstDash val="solid"/>
                      <a:round/>
                      <a:headEnd type="none" w="med" len="med"/>
                      <a:tailEnd type="none" w="med" len="med"/>
                    </a:lnB>
                    <a:noFill/>
                  </a:tcPr>
                </a:tc>
                <a:extLst>
                  <a:ext uri="{0D108BD9-81ED-4DB2-BD59-A6C34878D82A}">
                    <a16:rowId xmlns:a16="http://schemas.microsoft.com/office/drawing/2014/main" val="2164525472"/>
                  </a:ext>
                </a:extLst>
              </a:tr>
              <a:tr h="1027395">
                <a:tc>
                  <a:txBody>
                    <a:bodyPr/>
                    <a:lstStyle/>
                    <a:p>
                      <a:pPr marL="0" algn="l" defTabSz="932742" rtl="0" eaLnBrk="1" fontAlgn="t" latinLnBrk="0" hangingPunct="1"/>
                      <a:r>
                        <a:rPr lang="en-NZ" sz="1050" b="1" i="0" u="none" strike="noStrike" kern="1200" dirty="0">
                          <a:gradFill>
                            <a:gsLst>
                              <a:gs pos="0">
                                <a:srgbClr val="D59ED7"/>
                              </a:gs>
                              <a:gs pos="68000">
                                <a:srgbClr val="8DC8E8"/>
                              </a:gs>
                            </a:gsLst>
                            <a:lin ang="10800000" scaled="1"/>
                          </a:gradFill>
                          <a:effectLst/>
                          <a:latin typeface="+mn-lt"/>
                          <a:ea typeface="+mn-ea"/>
                          <a:cs typeface="+mn-cs"/>
                        </a:rPr>
                        <a:t>Integration</a:t>
                      </a:r>
                    </a:p>
                  </a:txBody>
                  <a:tcPr marL="9584" marR="9584" marT="4792" marB="4792" anchor="ctr">
                    <a:lnL w="9525" cap="flat" cmpd="sng" algn="ctr">
                      <a:solidFill>
                        <a:srgbClr val="703BCD"/>
                      </a:solidFill>
                      <a:prstDash val="solid"/>
                      <a:round/>
                      <a:headEnd type="none" w="med" len="med"/>
                      <a:tailEnd type="none" w="med" len="med"/>
                    </a:lnL>
                    <a:lnR w="9525" cap="flat" cmpd="sng" algn="ctr">
                      <a:solidFill>
                        <a:srgbClr val="7056CD"/>
                      </a:solidFill>
                      <a:prstDash val="solid"/>
                      <a:round/>
                      <a:headEnd type="none" w="med" len="med"/>
                      <a:tailEnd type="none" w="med" len="med"/>
                    </a:lnR>
                    <a:lnT w="9525" cap="flat" cmpd="sng" algn="ctr">
                      <a:solidFill>
                        <a:srgbClr val="F039CD"/>
                      </a:solidFill>
                      <a:prstDash val="solid"/>
                      <a:round/>
                      <a:headEnd type="none" w="med" len="med"/>
                      <a:tailEnd type="none" w="med" len="med"/>
                    </a:lnT>
                    <a:lnB w="9525" cap="flat" cmpd="sng" algn="ctr">
                      <a:solidFill>
                        <a:srgbClr val="F03FCD"/>
                      </a:solidFill>
                      <a:prstDash val="solid"/>
                      <a:round/>
                      <a:headEnd type="none" w="med" len="med"/>
                      <a:tailEnd type="none" w="med" len="med"/>
                    </a:lnB>
                    <a:noFill/>
                  </a:tcPr>
                </a:tc>
                <a:tc>
                  <a:txBody>
                    <a:bodyPr/>
                    <a:lstStyle/>
                    <a:p>
                      <a:pPr algn="l" fontAlgn="base"/>
                      <a:r>
                        <a:rPr lang="en-US" sz="1050" b="1" i="0" u="none" strike="noStrike" kern="1200" dirty="0">
                          <a:solidFill>
                            <a:schemeClr val="tx1"/>
                          </a:solidFill>
                          <a:effectLst/>
                          <a:latin typeface="+mn-lt"/>
                          <a:ea typeface="+mn-ea"/>
                          <a:cs typeface="+mn-cs"/>
                        </a:rPr>
                        <a:t>Native integration with Azure services, supports hybrid connections, and integrates with Visual Studio Code for development.</a:t>
                      </a:r>
                    </a:p>
                  </a:txBody>
                  <a:tcPr marL="9584" marR="9584" marT="4792" marB="4792" anchor="ctr">
                    <a:lnL w="9525" cap="flat" cmpd="sng" algn="ctr">
                      <a:solidFill>
                        <a:srgbClr val="7056CD"/>
                      </a:solidFill>
                      <a:prstDash val="solid"/>
                      <a:round/>
                      <a:headEnd type="none" w="med" len="med"/>
                      <a:tailEnd type="none" w="med" len="med"/>
                    </a:lnL>
                    <a:lnR w="9525" cap="flat" cmpd="sng" algn="ctr">
                      <a:solidFill>
                        <a:srgbClr val="F049CD"/>
                      </a:solidFill>
                      <a:prstDash val="solid"/>
                      <a:round/>
                      <a:headEnd type="none" w="med" len="med"/>
                      <a:tailEnd type="none" w="med" len="med"/>
                    </a:lnR>
                    <a:lnT w="9525" cap="flat" cmpd="sng" algn="ctr">
                      <a:solidFill>
                        <a:srgbClr val="703FCD"/>
                      </a:solidFill>
                      <a:prstDash val="solid"/>
                      <a:round/>
                      <a:headEnd type="none" w="med" len="med"/>
                      <a:tailEnd type="none" w="med" len="med"/>
                    </a:lnT>
                    <a:lnB w="9525" cap="flat" cmpd="sng" algn="ctr">
                      <a:solidFill>
                        <a:srgbClr val="F043CD"/>
                      </a:solidFill>
                      <a:prstDash val="solid"/>
                      <a:round/>
                      <a:headEnd type="none" w="med" len="med"/>
                      <a:tailEnd type="none" w="med" len="med"/>
                    </a:lnB>
                    <a:noFill/>
                  </a:tcPr>
                </a:tc>
                <a:tc>
                  <a:txBody>
                    <a:bodyPr/>
                    <a:lstStyle/>
                    <a:p>
                      <a:pPr algn="l" fontAlgn="base"/>
                      <a:r>
                        <a:rPr lang="en-US" sz="1050" b="1" i="0" u="none" strike="noStrike" kern="1200" dirty="0">
                          <a:solidFill>
                            <a:schemeClr val="tx1"/>
                          </a:solidFill>
                          <a:effectLst/>
                          <a:latin typeface="+mn-lt"/>
                          <a:ea typeface="+mn-ea"/>
                          <a:cs typeface="+mn-cs"/>
                        </a:rPr>
                        <a:t>Extensive integration with Azure services, supports source control integration, and role-based access control.</a:t>
                      </a:r>
                    </a:p>
                  </a:txBody>
                  <a:tcPr marL="9584" marR="9584" marT="4792" marB="4792" anchor="ctr">
                    <a:lnL w="9525" cap="flat" cmpd="sng" algn="ctr">
                      <a:solidFill>
                        <a:srgbClr val="F049CD"/>
                      </a:solidFill>
                      <a:prstDash val="solid"/>
                      <a:round/>
                      <a:headEnd type="none" w="med" len="med"/>
                      <a:tailEnd type="none" w="med" len="med"/>
                    </a:lnL>
                    <a:lnR w="9525" cap="flat" cmpd="sng" algn="ctr">
                      <a:solidFill>
                        <a:srgbClr val="F049CD"/>
                      </a:solidFill>
                      <a:prstDash val="solid"/>
                      <a:round/>
                      <a:headEnd type="none" w="med" len="med"/>
                      <a:tailEnd type="none" w="med" len="med"/>
                    </a:lnR>
                    <a:lnT w="9525" cap="flat" cmpd="sng" algn="ctr">
                      <a:solidFill>
                        <a:srgbClr val="F052CD"/>
                      </a:solidFill>
                      <a:prstDash val="solid"/>
                      <a:round/>
                      <a:headEnd type="none" w="med" len="med"/>
                      <a:tailEnd type="none" w="med" len="med"/>
                    </a:lnT>
                    <a:lnB w="9525" cap="flat" cmpd="sng" algn="ctr">
                      <a:solidFill>
                        <a:srgbClr val="7048CD"/>
                      </a:solidFill>
                      <a:prstDash val="solid"/>
                      <a:round/>
                      <a:headEnd type="none" w="med" len="med"/>
                      <a:tailEnd type="none" w="med" len="med"/>
                    </a:lnB>
                    <a:noFill/>
                  </a:tcPr>
                </a:tc>
                <a:extLst>
                  <a:ext uri="{0D108BD9-81ED-4DB2-BD59-A6C34878D82A}">
                    <a16:rowId xmlns:a16="http://schemas.microsoft.com/office/drawing/2014/main" val="1137950847"/>
                  </a:ext>
                </a:extLst>
              </a:tr>
              <a:tr h="589705">
                <a:tc>
                  <a:txBody>
                    <a:bodyPr/>
                    <a:lstStyle/>
                    <a:p>
                      <a:pPr marL="0" algn="l" defTabSz="932742" rtl="0" eaLnBrk="1" fontAlgn="t" latinLnBrk="0" hangingPunct="1"/>
                      <a:r>
                        <a:rPr lang="en-NZ" sz="1050" b="1" i="0" u="none" strike="noStrike" kern="1200" dirty="0">
                          <a:gradFill>
                            <a:gsLst>
                              <a:gs pos="0">
                                <a:srgbClr val="D59ED7"/>
                              </a:gs>
                              <a:gs pos="68000">
                                <a:srgbClr val="8DC8E8"/>
                              </a:gs>
                            </a:gsLst>
                            <a:lin ang="10800000" scaled="1"/>
                          </a:gradFill>
                          <a:effectLst/>
                          <a:latin typeface="+mn-lt"/>
                          <a:ea typeface="+mn-ea"/>
                          <a:cs typeface="+mn-cs"/>
                        </a:rPr>
                        <a:t>Language Support</a:t>
                      </a:r>
                    </a:p>
                  </a:txBody>
                  <a:tcPr marL="9584" marR="9584" marT="4792" marB="4792" anchor="ctr">
                    <a:lnL w="9525" cap="flat" cmpd="sng" algn="ctr">
                      <a:solidFill>
                        <a:srgbClr val="F03FCD"/>
                      </a:solidFill>
                      <a:prstDash val="solid"/>
                      <a:round/>
                      <a:headEnd type="none" w="med" len="med"/>
                      <a:tailEnd type="none" w="med" len="med"/>
                    </a:lnL>
                    <a:lnR w="9525" cap="flat" cmpd="sng" algn="ctr">
                      <a:solidFill>
                        <a:srgbClr val="F043CD"/>
                      </a:solidFill>
                      <a:prstDash val="solid"/>
                      <a:round/>
                      <a:headEnd type="none" w="med" len="med"/>
                      <a:tailEnd type="none" w="med" len="med"/>
                    </a:lnR>
                    <a:lnT w="9525" cap="flat" cmpd="sng" algn="ctr">
                      <a:solidFill>
                        <a:srgbClr val="F03FCD"/>
                      </a:solidFill>
                      <a:prstDash val="solid"/>
                      <a:round/>
                      <a:headEnd type="none" w="med" len="med"/>
                      <a:tailEnd type="none" w="med" len="med"/>
                    </a:lnT>
                    <a:lnB w="9525" cap="flat" cmpd="sng" algn="ctr">
                      <a:solidFill>
                        <a:srgbClr val="F047CD"/>
                      </a:solidFill>
                      <a:prstDash val="solid"/>
                      <a:round/>
                      <a:headEnd type="none" w="med" len="med"/>
                      <a:tailEnd type="none" w="med" len="med"/>
                    </a:lnB>
                    <a:noFill/>
                  </a:tcPr>
                </a:tc>
                <a:tc>
                  <a:txBody>
                    <a:bodyPr/>
                    <a:lstStyle/>
                    <a:p>
                      <a:pPr algn="l" fontAlgn="base"/>
                      <a:r>
                        <a:rPr lang="en-US" sz="1050" b="1" i="0" u="none" strike="noStrike" kern="1200" dirty="0">
                          <a:solidFill>
                            <a:schemeClr val="tx1"/>
                          </a:solidFill>
                          <a:effectLst/>
                          <a:latin typeface="+mn-lt"/>
                          <a:ea typeface="+mn-ea"/>
                          <a:cs typeface="+mn-cs"/>
                        </a:rPr>
                        <a:t>Supports PowerShell Core 6 and later, allowing cross-platform automation.</a:t>
                      </a:r>
                    </a:p>
                  </a:txBody>
                  <a:tcPr marL="9584" marR="9584" marT="4792" marB="4792" anchor="ctr">
                    <a:lnL w="9525" cap="flat" cmpd="sng" algn="ctr">
                      <a:solidFill>
                        <a:srgbClr val="F043CD"/>
                      </a:solidFill>
                      <a:prstDash val="solid"/>
                      <a:round/>
                      <a:headEnd type="none" w="med" len="med"/>
                      <a:tailEnd type="none" w="med" len="med"/>
                    </a:lnL>
                    <a:lnR w="9525" cap="flat" cmpd="sng" algn="ctr">
                      <a:solidFill>
                        <a:srgbClr val="7048CD"/>
                      </a:solidFill>
                      <a:prstDash val="solid"/>
                      <a:round/>
                      <a:headEnd type="none" w="med" len="med"/>
                      <a:tailEnd type="none" w="med" len="med"/>
                    </a:lnR>
                    <a:lnT w="9525" cap="flat" cmpd="sng" algn="ctr">
                      <a:solidFill>
                        <a:srgbClr val="F043CD"/>
                      </a:solidFill>
                      <a:prstDash val="solid"/>
                      <a:round/>
                      <a:headEnd type="none" w="med" len="med"/>
                      <a:tailEnd type="none" w="med" len="med"/>
                    </a:lnT>
                    <a:lnB w="9525" cap="flat" cmpd="sng" algn="ctr">
                      <a:solidFill>
                        <a:srgbClr val="F04ACD"/>
                      </a:solidFill>
                      <a:prstDash val="solid"/>
                      <a:round/>
                      <a:headEnd type="none" w="med" len="med"/>
                      <a:tailEnd type="none" w="med" len="med"/>
                    </a:lnB>
                    <a:noFill/>
                  </a:tcPr>
                </a:tc>
                <a:tc>
                  <a:txBody>
                    <a:bodyPr/>
                    <a:lstStyle/>
                    <a:p>
                      <a:pPr algn="l" fontAlgn="base"/>
                      <a:r>
                        <a:rPr lang="en-US" sz="1050" b="1" i="0" u="none" strike="noStrike" kern="1200">
                          <a:solidFill>
                            <a:schemeClr val="tx1"/>
                          </a:solidFill>
                          <a:effectLst/>
                          <a:latin typeface="+mn-lt"/>
                          <a:ea typeface="+mn-ea"/>
                          <a:cs typeface="+mn-cs"/>
                        </a:rPr>
                        <a:t>Supports PowerShell, PowerShell Workflow, and Python for runbooks.</a:t>
                      </a:r>
                    </a:p>
                  </a:txBody>
                  <a:tcPr marL="9584" marR="9584" marT="4792" marB="4792" anchor="ctr">
                    <a:lnL w="9525" cap="flat" cmpd="sng" algn="ctr">
                      <a:solidFill>
                        <a:srgbClr val="7048CD"/>
                      </a:solidFill>
                      <a:prstDash val="solid"/>
                      <a:round/>
                      <a:headEnd type="none" w="med" len="med"/>
                      <a:tailEnd type="none" w="med" len="med"/>
                    </a:lnL>
                    <a:lnR w="9525" cap="flat" cmpd="sng" algn="ctr">
                      <a:solidFill>
                        <a:srgbClr val="7048CD"/>
                      </a:solidFill>
                      <a:prstDash val="solid"/>
                      <a:round/>
                      <a:headEnd type="none" w="med" len="med"/>
                      <a:tailEnd type="none" w="med" len="med"/>
                    </a:lnR>
                    <a:lnT w="9525" cap="flat" cmpd="sng" algn="ctr">
                      <a:solidFill>
                        <a:srgbClr val="7048CD"/>
                      </a:solidFill>
                      <a:prstDash val="solid"/>
                      <a:round/>
                      <a:headEnd type="none" w="med" len="med"/>
                      <a:tailEnd type="none" w="med" len="med"/>
                    </a:lnT>
                    <a:lnB w="9525" cap="flat" cmpd="sng" algn="ctr">
                      <a:solidFill>
                        <a:srgbClr val="F054CD"/>
                      </a:solidFill>
                      <a:prstDash val="solid"/>
                      <a:round/>
                      <a:headEnd type="none" w="med" len="med"/>
                      <a:tailEnd type="none" w="med" len="med"/>
                    </a:lnB>
                    <a:noFill/>
                  </a:tcPr>
                </a:tc>
                <a:extLst>
                  <a:ext uri="{0D108BD9-81ED-4DB2-BD59-A6C34878D82A}">
                    <a16:rowId xmlns:a16="http://schemas.microsoft.com/office/drawing/2014/main" val="713595151"/>
                  </a:ext>
                </a:extLst>
              </a:tr>
              <a:tr h="1027395">
                <a:tc>
                  <a:txBody>
                    <a:bodyPr/>
                    <a:lstStyle/>
                    <a:p>
                      <a:pPr marL="0" algn="l" defTabSz="932742" rtl="0" eaLnBrk="1" fontAlgn="t" latinLnBrk="0" hangingPunct="1"/>
                      <a:r>
                        <a:rPr lang="en-NZ" sz="1050" b="1" i="0" u="none" strike="noStrike" kern="1200" dirty="0">
                          <a:gradFill>
                            <a:gsLst>
                              <a:gs pos="0">
                                <a:srgbClr val="D59ED7"/>
                              </a:gs>
                              <a:gs pos="68000">
                                <a:srgbClr val="8DC8E8"/>
                              </a:gs>
                            </a:gsLst>
                            <a:lin ang="10800000" scaled="1"/>
                          </a:gradFill>
                          <a:effectLst/>
                          <a:latin typeface="+mn-lt"/>
                          <a:ea typeface="+mn-ea"/>
                          <a:cs typeface="+mn-cs"/>
                        </a:rPr>
                        <a:t>Use Cases</a:t>
                      </a:r>
                    </a:p>
                  </a:txBody>
                  <a:tcPr marL="9584" marR="9584" marT="4792" marB="4792" anchor="ctr">
                    <a:lnL w="9525" cap="flat" cmpd="sng" algn="ctr">
                      <a:solidFill>
                        <a:srgbClr val="F047CD"/>
                      </a:solidFill>
                      <a:prstDash val="solid"/>
                      <a:round/>
                      <a:headEnd type="none" w="med" len="med"/>
                      <a:tailEnd type="none" w="med" len="med"/>
                    </a:lnL>
                    <a:lnR w="9525" cap="flat" cmpd="sng" algn="ctr">
                      <a:solidFill>
                        <a:srgbClr val="F04ACD"/>
                      </a:solidFill>
                      <a:prstDash val="solid"/>
                      <a:round/>
                      <a:headEnd type="none" w="med" len="med"/>
                      <a:tailEnd type="none" w="med" len="med"/>
                    </a:lnR>
                    <a:lnT w="9525" cap="flat" cmpd="sng" algn="ctr">
                      <a:solidFill>
                        <a:srgbClr val="F047CD"/>
                      </a:solidFill>
                      <a:prstDash val="solid"/>
                      <a:round/>
                      <a:headEnd type="none" w="med" len="med"/>
                      <a:tailEnd type="none" w="med" len="med"/>
                    </a:lnT>
                    <a:lnB w="9525" cap="flat" cmpd="sng" algn="ctr">
                      <a:solidFill>
                        <a:srgbClr val="F04FCD"/>
                      </a:solidFill>
                      <a:prstDash val="solid"/>
                      <a:round/>
                      <a:headEnd type="none" w="med" len="med"/>
                      <a:tailEnd type="none" w="med" len="med"/>
                    </a:lnB>
                    <a:noFill/>
                  </a:tcPr>
                </a:tc>
                <a:tc>
                  <a:txBody>
                    <a:bodyPr/>
                    <a:lstStyle/>
                    <a:p>
                      <a:pPr algn="l" fontAlgn="base"/>
                      <a:r>
                        <a:rPr lang="en-US" sz="1050" b="1" i="0" u="none" strike="noStrike" kern="1200">
                          <a:solidFill>
                            <a:schemeClr val="tx1"/>
                          </a:solidFill>
                          <a:effectLst/>
                          <a:latin typeface="+mn-lt"/>
                          <a:ea typeface="+mn-ea"/>
                          <a:cs typeface="+mn-cs"/>
                        </a:rPr>
                        <a:t>Suitable for lightweight, event-driven tasks like responding to Azure Monitor alerts or processing data from Event Grid.</a:t>
                      </a:r>
                    </a:p>
                  </a:txBody>
                  <a:tcPr marL="9584" marR="9584" marT="4792" marB="4792" anchor="ctr">
                    <a:lnL w="9525" cap="flat" cmpd="sng" algn="ctr">
                      <a:solidFill>
                        <a:srgbClr val="F04ACD"/>
                      </a:solidFill>
                      <a:prstDash val="solid"/>
                      <a:round/>
                      <a:headEnd type="none" w="med" len="med"/>
                      <a:tailEnd type="none" w="med" len="med"/>
                    </a:lnL>
                    <a:lnR w="9525" cap="flat" cmpd="sng" algn="ctr">
                      <a:solidFill>
                        <a:srgbClr val="F054CD"/>
                      </a:solidFill>
                      <a:prstDash val="solid"/>
                      <a:round/>
                      <a:headEnd type="none" w="med" len="med"/>
                      <a:tailEnd type="none" w="med" len="med"/>
                    </a:lnR>
                    <a:lnT w="9525" cap="flat" cmpd="sng" algn="ctr">
                      <a:solidFill>
                        <a:srgbClr val="F04ACD"/>
                      </a:solidFill>
                      <a:prstDash val="solid"/>
                      <a:round/>
                      <a:headEnd type="none" w="med" len="med"/>
                      <a:tailEnd type="none" w="med" len="med"/>
                    </a:lnT>
                    <a:lnB w="9525" cap="flat" cmpd="sng" algn="ctr">
                      <a:solidFill>
                        <a:srgbClr val="F03ECD"/>
                      </a:solidFill>
                      <a:prstDash val="solid"/>
                      <a:round/>
                      <a:headEnd type="none" w="med" len="med"/>
                      <a:tailEnd type="none" w="med" len="med"/>
                    </a:lnB>
                    <a:noFill/>
                  </a:tcPr>
                </a:tc>
                <a:tc>
                  <a:txBody>
                    <a:bodyPr/>
                    <a:lstStyle/>
                    <a:p>
                      <a:pPr algn="l" fontAlgn="base"/>
                      <a:r>
                        <a:rPr lang="en-US" sz="1050" b="1" i="0" u="none" strike="noStrike" kern="1200">
                          <a:solidFill>
                            <a:schemeClr val="tx1"/>
                          </a:solidFill>
                          <a:effectLst/>
                          <a:latin typeface="+mn-lt"/>
                          <a:ea typeface="+mn-ea"/>
                          <a:cs typeface="+mn-cs"/>
                        </a:rPr>
                        <a:t>Ideal for complex workflows, configuration management, and update management tasks across hybrid environments.</a:t>
                      </a:r>
                    </a:p>
                  </a:txBody>
                  <a:tcPr marL="9584" marR="9584" marT="4792" marB="4792" anchor="ctr">
                    <a:lnL w="9525" cap="flat" cmpd="sng" algn="ctr">
                      <a:solidFill>
                        <a:srgbClr val="F054CD"/>
                      </a:solidFill>
                      <a:prstDash val="solid"/>
                      <a:round/>
                      <a:headEnd type="none" w="med" len="med"/>
                      <a:tailEnd type="none" w="med" len="med"/>
                    </a:lnL>
                    <a:lnR w="9525" cap="flat" cmpd="sng" algn="ctr">
                      <a:solidFill>
                        <a:srgbClr val="F054CD"/>
                      </a:solidFill>
                      <a:prstDash val="solid"/>
                      <a:round/>
                      <a:headEnd type="none" w="med" len="med"/>
                      <a:tailEnd type="none" w="med" len="med"/>
                    </a:lnR>
                    <a:lnT w="9525" cap="flat" cmpd="sng" algn="ctr">
                      <a:solidFill>
                        <a:srgbClr val="F054CD"/>
                      </a:solidFill>
                      <a:prstDash val="solid"/>
                      <a:round/>
                      <a:headEnd type="none" w="med" len="med"/>
                      <a:tailEnd type="none" w="med" len="med"/>
                    </a:lnT>
                    <a:lnB w="9525" cap="flat" cmpd="sng" algn="ctr">
                      <a:solidFill>
                        <a:srgbClr val="704DCD"/>
                      </a:solidFill>
                      <a:prstDash val="solid"/>
                      <a:round/>
                      <a:headEnd type="none" w="med" len="med"/>
                      <a:tailEnd type="none" w="med" len="med"/>
                    </a:lnB>
                    <a:noFill/>
                  </a:tcPr>
                </a:tc>
                <a:extLst>
                  <a:ext uri="{0D108BD9-81ED-4DB2-BD59-A6C34878D82A}">
                    <a16:rowId xmlns:a16="http://schemas.microsoft.com/office/drawing/2014/main" val="2497251059"/>
                  </a:ext>
                </a:extLst>
              </a:tr>
              <a:tr h="589705">
                <a:tc>
                  <a:txBody>
                    <a:bodyPr/>
                    <a:lstStyle/>
                    <a:p>
                      <a:pPr marL="0" algn="l" defTabSz="932742" rtl="0" eaLnBrk="1" fontAlgn="t" latinLnBrk="0" hangingPunct="1"/>
                      <a:r>
                        <a:rPr lang="en-NZ" sz="1050" b="1" i="0" u="none" strike="noStrike" kern="1200" dirty="0">
                          <a:gradFill>
                            <a:gsLst>
                              <a:gs pos="0">
                                <a:srgbClr val="D59ED7"/>
                              </a:gs>
                              <a:gs pos="68000">
                                <a:srgbClr val="8DC8E8"/>
                              </a:gs>
                            </a:gsLst>
                            <a:lin ang="10800000" scaled="1"/>
                          </a:gradFill>
                          <a:effectLst/>
                          <a:latin typeface="+mn-lt"/>
                          <a:ea typeface="+mn-ea"/>
                          <a:cs typeface="+mn-cs"/>
                        </a:rPr>
                        <a:t>Development Tools</a:t>
                      </a:r>
                    </a:p>
                  </a:txBody>
                  <a:tcPr marL="9584" marR="9584" marT="4792" marB="4792" anchor="ctr">
                    <a:lnL w="9525" cap="flat" cmpd="sng" algn="ctr">
                      <a:solidFill>
                        <a:srgbClr val="704FCD"/>
                      </a:solidFill>
                      <a:prstDash val="solid"/>
                      <a:round/>
                      <a:headEnd type="none" w="med" len="med"/>
                      <a:tailEnd type="none" w="med" len="med"/>
                    </a:lnL>
                    <a:lnR w="9525" cap="flat" cmpd="sng" algn="ctr">
                      <a:solidFill>
                        <a:srgbClr val="7051CD"/>
                      </a:solidFill>
                      <a:prstDash val="solid"/>
                      <a:round/>
                      <a:headEnd type="none" w="med" len="med"/>
                      <a:tailEnd type="none" w="med" len="med"/>
                    </a:lnR>
                    <a:lnT w="9525" cap="flat" cmpd="sng" algn="ctr">
                      <a:solidFill>
                        <a:srgbClr val="F04FCD"/>
                      </a:solidFill>
                      <a:prstDash val="solid"/>
                      <a:round/>
                      <a:headEnd type="none" w="med" len="med"/>
                      <a:tailEnd type="none" w="med" len="med"/>
                    </a:lnT>
                    <a:lnB w="9525" cap="flat" cmpd="sng" algn="ctr">
                      <a:solidFill>
                        <a:srgbClr val="704FCD"/>
                      </a:solidFill>
                      <a:prstDash val="solid"/>
                      <a:round/>
                      <a:headEnd type="none" w="med" len="med"/>
                      <a:tailEnd type="none" w="med" len="med"/>
                    </a:lnB>
                    <a:noFill/>
                  </a:tcPr>
                </a:tc>
                <a:tc>
                  <a:txBody>
                    <a:bodyPr/>
                    <a:lstStyle/>
                    <a:p>
                      <a:pPr algn="l" fontAlgn="base"/>
                      <a:r>
                        <a:rPr lang="en-US" sz="1050" b="1" i="0" u="none" strike="noStrike" kern="1200" dirty="0">
                          <a:solidFill>
                            <a:schemeClr val="tx1"/>
                          </a:solidFill>
                          <a:effectLst/>
                          <a:latin typeface="+mn-lt"/>
                          <a:ea typeface="+mn-ea"/>
                          <a:cs typeface="+mn-cs"/>
                        </a:rPr>
                        <a:t>Developed primarily through the Azure Portal or Visual Studio Code.</a:t>
                      </a:r>
                    </a:p>
                  </a:txBody>
                  <a:tcPr marL="9584" marR="9584" marT="4792" marB="4792" anchor="ctr">
                    <a:lnL w="9525" cap="flat" cmpd="sng" algn="ctr">
                      <a:solidFill>
                        <a:srgbClr val="7051CD"/>
                      </a:solidFill>
                      <a:prstDash val="solid"/>
                      <a:round/>
                      <a:headEnd type="none" w="med" len="med"/>
                      <a:tailEnd type="none" w="med" len="med"/>
                    </a:lnL>
                    <a:lnR w="9525" cap="flat" cmpd="sng" algn="ctr">
                      <a:solidFill>
                        <a:srgbClr val="F049CD"/>
                      </a:solidFill>
                      <a:prstDash val="solid"/>
                      <a:round/>
                      <a:headEnd type="none" w="med" len="med"/>
                      <a:tailEnd type="none" w="med" len="med"/>
                    </a:lnR>
                    <a:lnT w="9525" cap="flat" cmpd="sng" algn="ctr">
                      <a:solidFill>
                        <a:srgbClr val="F03ECD"/>
                      </a:solidFill>
                      <a:prstDash val="solid"/>
                      <a:round/>
                      <a:headEnd type="none" w="med" len="med"/>
                      <a:tailEnd type="none" w="med" len="med"/>
                    </a:lnT>
                    <a:lnB w="9525" cap="flat" cmpd="sng" algn="ctr">
                      <a:solidFill>
                        <a:srgbClr val="7051CD"/>
                      </a:solidFill>
                      <a:prstDash val="solid"/>
                      <a:round/>
                      <a:headEnd type="none" w="med" len="med"/>
                      <a:tailEnd type="none" w="med" len="med"/>
                    </a:lnB>
                    <a:noFill/>
                  </a:tcPr>
                </a:tc>
                <a:tc>
                  <a:txBody>
                    <a:bodyPr/>
                    <a:lstStyle/>
                    <a:p>
                      <a:pPr algn="l" fontAlgn="base"/>
                      <a:r>
                        <a:rPr lang="en-US" sz="1050" b="1" i="0" u="none" strike="noStrike" kern="1200" dirty="0">
                          <a:solidFill>
                            <a:schemeClr val="tx1"/>
                          </a:solidFill>
                          <a:effectLst/>
                          <a:latin typeface="+mn-lt"/>
                          <a:ea typeface="+mn-ea"/>
                          <a:cs typeface="+mn-cs"/>
                        </a:rPr>
                        <a:t>Developed using the Azure Portal, with support for graphical and textual runbooks.</a:t>
                      </a:r>
                    </a:p>
                  </a:txBody>
                  <a:tcPr marL="9584" marR="9584" marT="4792" marB="4792" anchor="ctr">
                    <a:lnL w="9525" cap="flat" cmpd="sng" algn="ctr">
                      <a:solidFill>
                        <a:srgbClr val="F049CD"/>
                      </a:solidFill>
                      <a:prstDash val="solid"/>
                      <a:round/>
                      <a:headEnd type="none" w="med" len="med"/>
                      <a:tailEnd type="none" w="med" len="med"/>
                    </a:lnL>
                    <a:lnR w="9525" cap="flat" cmpd="sng" algn="ctr">
                      <a:solidFill>
                        <a:srgbClr val="F049CD"/>
                      </a:solidFill>
                      <a:prstDash val="solid"/>
                      <a:round/>
                      <a:headEnd type="none" w="med" len="med"/>
                      <a:tailEnd type="none" w="med" len="med"/>
                    </a:lnR>
                    <a:lnT w="9525" cap="flat" cmpd="sng" algn="ctr">
                      <a:solidFill>
                        <a:srgbClr val="704DCD"/>
                      </a:solidFill>
                      <a:prstDash val="solid"/>
                      <a:round/>
                      <a:headEnd type="none" w="med" len="med"/>
                      <a:tailEnd type="none" w="med" len="med"/>
                    </a:lnT>
                    <a:lnB w="9525" cap="flat" cmpd="sng" algn="ctr">
                      <a:solidFill>
                        <a:srgbClr val="F049CD"/>
                      </a:solidFill>
                      <a:prstDash val="solid"/>
                      <a:round/>
                      <a:headEnd type="none" w="med" len="med"/>
                      <a:tailEnd type="none" w="med" len="med"/>
                    </a:lnB>
                    <a:noFill/>
                  </a:tcPr>
                </a:tc>
                <a:extLst>
                  <a:ext uri="{0D108BD9-81ED-4DB2-BD59-A6C34878D82A}">
                    <a16:rowId xmlns:a16="http://schemas.microsoft.com/office/drawing/2014/main" val="418565885"/>
                  </a:ext>
                </a:extLst>
              </a:tr>
            </a:tbl>
          </a:graphicData>
        </a:graphic>
      </p:graphicFrame>
      <p:sp>
        <p:nvSpPr>
          <p:cNvPr id="5" name="TextBox 4">
            <a:extLst>
              <a:ext uri="{FF2B5EF4-FFF2-40B4-BE49-F238E27FC236}">
                <a16:creationId xmlns:a16="http://schemas.microsoft.com/office/drawing/2014/main" id="{A8855901-A150-9CE5-8406-E9389EEC9C51}"/>
              </a:ext>
            </a:extLst>
          </p:cNvPr>
          <p:cNvSpPr txBox="1"/>
          <p:nvPr/>
        </p:nvSpPr>
        <p:spPr>
          <a:xfrm rot="20889258">
            <a:off x="2280396" y="2013499"/>
            <a:ext cx="8151159" cy="3046988"/>
          </a:xfrm>
          <a:prstGeom prst="rect">
            <a:avLst/>
          </a:prstGeom>
          <a:solidFill>
            <a:schemeClr val="bg2"/>
          </a:solidFill>
        </p:spPr>
        <p:txBody>
          <a:bodyPr wrap="square">
            <a:spAutoFit/>
          </a:bodyPr>
          <a:lstStyle/>
          <a:p>
            <a:pPr algn="ctr"/>
            <a:r>
              <a:rPr lang="en-US" sz="9600" b="1" dirty="0"/>
              <a:t>IT DEPENDS</a:t>
            </a:r>
          </a:p>
          <a:p>
            <a:pPr algn="ctr"/>
            <a:r>
              <a:rPr lang="en-US" sz="9600" b="1" dirty="0"/>
              <a:t>(tradeoffs)</a:t>
            </a:r>
            <a:endParaRPr lang="en-NZ" sz="9600" b="1" dirty="0"/>
          </a:p>
        </p:txBody>
      </p:sp>
    </p:spTree>
    <p:extLst>
      <p:ext uri="{BB962C8B-B14F-4D97-AF65-F5344CB8AC3E}">
        <p14:creationId xmlns:p14="http://schemas.microsoft.com/office/powerpoint/2010/main" val="2820021271"/>
      </p:ext>
    </p:extLst>
  </p:cSld>
  <p:clrMapOvr>
    <a:masterClrMapping/>
  </p:clrMapOvr>
  <p:transition>
    <p:fade/>
  </p:transition>
</p:sld>
</file>

<file path=ppt/theme/theme1.xml><?xml version="1.0" encoding="utf-8"?>
<a:theme xmlns:a="http://schemas.openxmlformats.org/drawingml/2006/main" name="Microsoft Build 16:9 Template Light">
  <a:themeElements>
    <a:clrScheme name="Custom 172">
      <a:dk1>
        <a:srgbClr val="000000"/>
      </a:dk1>
      <a:lt1>
        <a:srgbClr val="FFFFFF"/>
      </a:lt1>
      <a:dk2>
        <a:srgbClr val="463668"/>
      </a:dk2>
      <a:lt2>
        <a:srgbClr val="E8E6DF"/>
      </a:lt2>
      <a:accent1>
        <a:srgbClr val="463668"/>
      </a:accent1>
      <a:accent2>
        <a:srgbClr val="8DE971"/>
      </a:accent2>
      <a:accent3>
        <a:srgbClr val="0078D4"/>
      </a:accent3>
      <a:accent4>
        <a:srgbClr val="8C8279"/>
      </a:accent4>
      <a:accent5>
        <a:srgbClr val="C03BC4"/>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 3  -  Read-Only" id="{B4AC4095-FF8E-45FB-88C7-C680A701071C}" vid="{A88AD803-6CA0-4CC4-9130-F199493ABB4E}"/>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2.xml><?xml version="1.0" encoding="utf-8"?>
<a:theme xmlns:a="http://schemas.openxmlformats.org/drawingml/2006/main" name="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 3  -  Read-Only" id="{B4AC4095-FF8E-45FB-88C7-C680A701071C}" vid="{591FDF32-8A62-4382-A506-F227B17CA4F1}"/>
    </a:ext>
  </a:extLst>
</a:theme>
</file>

<file path=ppt/theme/theme3.xml><?xml version="1.0" encoding="utf-8"?>
<a:theme xmlns:a="http://schemas.openxmlformats.org/drawingml/2006/main" name="Microsoft Build Center Screen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CENTER SCREEN Event-template_v02.potx" id="{55D07950-C8CC-4D03-BD33-87B9F1EDA1A9}" vid="{F66F1AD6-A940-4A14-B334-5B5BB995270C}"/>
    </a:ext>
  </a:extLst>
</a:theme>
</file>

<file path=ppt/theme/theme4.xml><?xml version="1.0" encoding="utf-8"?>
<a:theme xmlns:a="http://schemas.openxmlformats.org/drawingml/2006/main" name="1_Microsoft Build Center Screen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6000" b="1" dirty="0" smtClean="0">
            <a:latin typeface="Segoe UI Variable Display Semibold" pitchFamily="2" charset="0"/>
          </a:defRPr>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CENTER SCREEN Event-template_v02.potx" id="{55D07950-C8CC-4D03-BD33-87B9F1EDA1A9}" vid="{F66F1AD6-A940-4A14-B334-5B5BB995270C}"/>
    </a:ext>
  </a:extLst>
</a:theme>
</file>

<file path=ppt/theme/theme5.xml><?xml version="1.0" encoding="utf-8"?>
<a:theme xmlns:a="http://schemas.openxmlformats.org/drawingml/2006/main" name="1_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ppt/theme/theme6.xml><?xml version="1.0" encoding="utf-8"?>
<a:theme xmlns:a="http://schemas.openxmlformats.org/drawingml/2006/main" name="4_Microsoft Build Center Screen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CENTER SCREEN Event-template_v02.potx" id="{55D07950-C8CC-4D03-BD33-87B9F1EDA1A9}" vid="{F66F1AD6-A940-4A14-B334-5B5BB995270C}"/>
    </a:ext>
  </a:extLst>
</a:theme>
</file>

<file path=ppt/theme/theme7.xml><?xml version="1.0" encoding="utf-8"?>
<a:theme xmlns:a="http://schemas.openxmlformats.org/drawingml/2006/main" name="4_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ppt/theme/theme8.xml><?xml version="1.0" encoding="utf-8"?>
<a:theme xmlns:a="http://schemas.openxmlformats.org/drawingml/2006/main" name="1_Microsoft Build 16:9 Template Light">
  <a:themeElements>
    <a:clrScheme name="Custom 172">
      <a:dk1>
        <a:srgbClr val="000000"/>
      </a:dk1>
      <a:lt1>
        <a:srgbClr val="FFFFFF"/>
      </a:lt1>
      <a:dk2>
        <a:srgbClr val="463668"/>
      </a:dk2>
      <a:lt2>
        <a:srgbClr val="E8E6DF"/>
      </a:lt2>
      <a:accent1>
        <a:srgbClr val="463668"/>
      </a:accent1>
      <a:accent2>
        <a:srgbClr val="8DE971"/>
      </a:accent2>
      <a:accent3>
        <a:srgbClr val="0078D4"/>
      </a:accent3>
      <a:accent4>
        <a:srgbClr val="8C8279"/>
      </a:accent4>
      <a:accent5>
        <a:srgbClr val="C03BC4"/>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DD4DF7E7-CF06-4606-9D94-77503CAD1AAF}" vid="{802BBBA8-B5BD-4061-90A1-57838FABE34F}"/>
    </a:ext>
  </a:extLst>
</a:theme>
</file>

<file path=ppt/theme/theme9.xml><?xml version="1.0" encoding="utf-8"?>
<a:theme xmlns:a="http://schemas.openxmlformats.org/drawingml/2006/main" name="2_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4163</Words>
  <Application>Microsoft Office PowerPoint</Application>
  <PresentationFormat>Widescreen</PresentationFormat>
  <Paragraphs>447</Paragraphs>
  <Slides>46</Slides>
  <Notes>45</Notes>
  <HiddenSlides>1</HiddenSlides>
  <MMClips>0</MMClips>
  <ScaleCrop>false</ScaleCrop>
  <HeadingPairs>
    <vt:vector size="6" baseType="variant">
      <vt:variant>
        <vt:lpstr>Fonts Used</vt:lpstr>
      </vt:variant>
      <vt:variant>
        <vt:i4>15</vt:i4>
      </vt:variant>
      <vt:variant>
        <vt:lpstr>Theme</vt:lpstr>
      </vt:variant>
      <vt:variant>
        <vt:i4>9</vt:i4>
      </vt:variant>
      <vt:variant>
        <vt:lpstr>Slide Titles</vt:lpstr>
      </vt:variant>
      <vt:variant>
        <vt:i4>46</vt:i4>
      </vt:variant>
    </vt:vector>
  </HeadingPairs>
  <TitlesOfParts>
    <vt:vector size="70" baseType="lpstr">
      <vt:lpstr>__fkGroteskNeue_598ab8</vt:lpstr>
      <vt:lpstr>Aptos</vt:lpstr>
      <vt:lpstr>Arial</vt:lpstr>
      <vt:lpstr>Calibri</vt:lpstr>
      <vt:lpstr>Consolas</vt:lpstr>
      <vt:lpstr>Courier New</vt:lpstr>
      <vt:lpstr>IBM Plex Sans</vt:lpstr>
      <vt:lpstr>Segoe Sans Display</vt:lpstr>
      <vt:lpstr>Segoe Sans Display Semibold</vt:lpstr>
      <vt:lpstr>Segoe UI</vt:lpstr>
      <vt:lpstr>Segoe UI Semibold</vt:lpstr>
      <vt:lpstr>Segoe UI Semilight</vt:lpstr>
      <vt:lpstr>Segoe UI Variable Display Semibold</vt:lpstr>
      <vt:lpstr>Segoe UI Variable Display Semilight</vt:lpstr>
      <vt:lpstr>Wingdings</vt:lpstr>
      <vt:lpstr>Microsoft Build 16:9 Template Light</vt:lpstr>
      <vt:lpstr>Microsoft Build 16:9 Template Dark</vt:lpstr>
      <vt:lpstr>Microsoft Build Center Screen Template Dark</vt:lpstr>
      <vt:lpstr>1_Microsoft Build Center Screen Template Dark</vt:lpstr>
      <vt:lpstr>1_Microsoft Build 16:9 Template Dark</vt:lpstr>
      <vt:lpstr>4_Microsoft Build Center Screen Template Dark</vt:lpstr>
      <vt:lpstr>4_Microsoft Build 16:9 Template Dark</vt:lpstr>
      <vt:lpstr>1_Microsoft Build 16:9 Template Light</vt:lpstr>
      <vt:lpstr>2_Microsoft Build 16:9 Template Dark</vt:lpstr>
      <vt:lpstr>PowerPoint Presentation</vt:lpstr>
      <vt:lpstr>Hello!</vt:lpstr>
      <vt:lpstr>PowerPoint Presentation</vt:lpstr>
      <vt:lpstr>PowerPoint Presentation</vt:lpstr>
      <vt:lpstr>PowerPoint Presentation</vt:lpstr>
      <vt:lpstr>PowerPoint Presentation</vt:lpstr>
      <vt:lpstr>Key benefits and features of Azure Functions</vt:lpstr>
      <vt:lpstr>Benefits of using PowerShell</vt:lpstr>
      <vt:lpstr>Comparison to Azure Automation</vt:lpstr>
      <vt:lpstr>Comparison to Azure Automation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Azure Function PowerShell related files</vt:lpstr>
      <vt:lpstr>PowerPoint Presentation</vt:lpstr>
      <vt:lpstr>PowerPoint Presentation</vt:lpstr>
      <vt:lpstr>PowerPoint Presentation</vt:lpstr>
      <vt:lpstr>PowerPoint Presentation</vt:lpstr>
      <vt:lpstr>Azure Functions Hosting Options</vt:lpstr>
      <vt:lpstr>Hosting options flexibility</vt:lpstr>
      <vt:lpstr>Flex Consumption</vt:lpstr>
      <vt:lpstr>Elastic Premium</vt:lpstr>
      <vt:lpstr>App Service dedicated plans</vt:lpstr>
      <vt:lpstr>Container Apps environment</vt:lpstr>
      <vt:lpstr>Architecting for Azure</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2025-04-24T21:47:02Z</dcterms:created>
  <dcterms:modified xsi:type="dcterms:W3CDTF">2025-04-24T21:47:10Z</dcterms:modified>
</cp:coreProperties>
</file>